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3"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p:scale>
          <a:sx n="85" d="100"/>
          <a:sy n="85" d="100"/>
        </p:scale>
        <p:origin x="2944" y="8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 d="1"/>
        <a:sy n="1" d="1"/>
      </p:scale>
      <p:origin x="0" y="48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1"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2"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3"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4"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5" name="AutoShape 1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6" name="AutoShape 1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7" name="AutoShape 1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8" name="AutoShape 1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89" name="AutoShape 1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90" name="AutoShape 1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91" name="AutoShape 1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92" name="AutoShape 2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93" name="AutoShape 2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094" name="Rectangle 22"/>
          <p:cNvSpPr>
            <a:spLocks noGrp="1" noRot="1" noChangeAspect="1" noChangeArrowheads="1"/>
          </p:cNvSpPr>
          <p:nvPr>
            <p:ph type="sldImg"/>
          </p:nvPr>
        </p:nvSpPr>
        <p:spPr bwMode="auto">
          <a:xfrm>
            <a:off x="-11798300" y="-11796713"/>
            <a:ext cx="11764962" cy="124587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95" name="Rectangle 23"/>
          <p:cNvSpPr>
            <a:spLocks noGrp="1" noChangeArrowheads="1"/>
          </p:cNvSpPr>
          <p:nvPr>
            <p:ph type="body"/>
          </p:nvPr>
        </p:nvSpPr>
        <p:spPr bwMode="auto">
          <a:xfrm>
            <a:off x="685800" y="4343400"/>
            <a:ext cx="5451475" cy="4079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108609379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096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017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120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222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325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427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529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632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734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1798300" y="-11796713"/>
            <a:ext cx="11796712" cy="1249045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837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939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198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041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144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246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349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1798300" y="-11796713"/>
            <a:ext cx="11795125" cy="1248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451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1798300" y="-11796713"/>
            <a:ext cx="11793537" cy="1248727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553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Grp="1" noRot="1" noChangeAspect="1" noChangeArrowheads="1"/>
          </p:cNvSpPr>
          <p:nvPr>
            <p:ph type="sldImg"/>
          </p:nvPr>
        </p:nvSpPr>
        <p:spPr>
          <a:xfrm>
            <a:off x="-14222413" y="-11796713"/>
            <a:ext cx="16625888" cy="12471401"/>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Grp="1" noRot="1" noChangeAspect="1" noChangeArrowheads="1"/>
          </p:cNvSpPr>
          <p:nvPr>
            <p:ph type="sldImg"/>
          </p:nvPr>
        </p:nvSpPr>
        <p:spPr>
          <a:xfrm>
            <a:off x="-14222413" y="-11796713"/>
            <a:ext cx="16625888" cy="12471401"/>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861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963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301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065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168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270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373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475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577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7680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403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5058"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6082"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7106"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8130"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9154" name="Text Box 2"/>
          <p:cNvSpPr txBox="1">
            <a:spLocks noGrp="1" noChangeArrowheads="1"/>
          </p:cNvSpPr>
          <p:nvPr>
            <p:ph type="body"/>
          </p:nvPr>
        </p:nvSpPr>
        <p:spPr>
          <a:xfrm>
            <a:off x="685800" y="4343400"/>
            <a:ext cx="5462588" cy="40909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idx="10"/>
          </p:nvPr>
        </p:nvSpPr>
        <p:spPr>
          <a:ln/>
        </p:spPr>
        <p:txBody>
          <a:bodyPr/>
          <a:lstStyle>
            <a:lvl1pPr>
              <a:defRPr/>
            </a:lvl1pPr>
          </a:lstStyle>
          <a:p>
            <a:pPr>
              <a:defRPr/>
            </a:pPr>
            <a:endParaRPr lang="en-AU"/>
          </a:p>
        </p:txBody>
      </p:sp>
      <p:sp>
        <p:nvSpPr>
          <p:cNvPr id="5" name="Rectangle 5"/>
          <p:cNvSpPr>
            <a:spLocks noGrp="1" noChangeArrowheads="1"/>
          </p:cNvSpPr>
          <p:nvPr>
            <p:ph type="ftr" idx="11"/>
          </p:nvPr>
        </p:nvSpPr>
        <p:spPr>
          <a:ln/>
        </p:spPr>
        <p:txBody>
          <a:bodyPr/>
          <a:lstStyle>
            <a:lvl1pPr>
              <a:defRPr/>
            </a:lvl1pPr>
          </a:lstStyle>
          <a:p>
            <a:pPr>
              <a:defRPr/>
            </a:pPr>
            <a:endParaRPr lang="en-AU"/>
          </a:p>
        </p:txBody>
      </p:sp>
      <p:sp>
        <p:nvSpPr>
          <p:cNvPr id="6" name="Rectangle 6"/>
          <p:cNvSpPr>
            <a:spLocks noGrp="1" noChangeArrowheads="1"/>
          </p:cNvSpPr>
          <p:nvPr>
            <p:ph type="sldNum" idx="12"/>
          </p:nvPr>
        </p:nvSpPr>
        <p:spPr>
          <a:ln/>
        </p:spPr>
        <p:txBody>
          <a:bodyPr/>
          <a:lstStyle>
            <a:lvl1pPr>
              <a:defRPr/>
            </a:lvl1pPr>
          </a:lstStyle>
          <a:p>
            <a:pPr>
              <a:defRPr/>
            </a:pPr>
            <a:fld id="{59F61F0A-E812-C649-98AB-CDF4CB5B7021}" type="slidenum">
              <a:rPr lang="en-AU"/>
              <a:pPr>
                <a:defRPr/>
              </a:pPr>
              <a:t>‹#›</a:t>
            </a:fld>
            <a:endParaRPr lang="en-AU"/>
          </a:p>
        </p:txBody>
      </p:sp>
    </p:spTree>
    <p:extLst>
      <p:ext uri="{BB962C8B-B14F-4D97-AF65-F5344CB8AC3E}">
        <p14:creationId xmlns:p14="http://schemas.microsoft.com/office/powerpoint/2010/main" val="5678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endParaRPr lang="en-AU"/>
          </a:p>
        </p:txBody>
      </p:sp>
      <p:sp>
        <p:nvSpPr>
          <p:cNvPr id="5" name="Rectangle 5"/>
          <p:cNvSpPr>
            <a:spLocks noGrp="1" noChangeArrowheads="1"/>
          </p:cNvSpPr>
          <p:nvPr>
            <p:ph type="ftr" idx="11"/>
          </p:nvPr>
        </p:nvSpPr>
        <p:spPr>
          <a:ln/>
        </p:spPr>
        <p:txBody>
          <a:bodyPr/>
          <a:lstStyle>
            <a:lvl1pPr>
              <a:defRPr/>
            </a:lvl1pPr>
          </a:lstStyle>
          <a:p>
            <a:pPr>
              <a:defRPr/>
            </a:pPr>
            <a:endParaRPr lang="en-AU"/>
          </a:p>
        </p:txBody>
      </p:sp>
      <p:sp>
        <p:nvSpPr>
          <p:cNvPr id="6" name="Rectangle 6"/>
          <p:cNvSpPr>
            <a:spLocks noGrp="1" noChangeArrowheads="1"/>
          </p:cNvSpPr>
          <p:nvPr>
            <p:ph type="sldNum" idx="12"/>
          </p:nvPr>
        </p:nvSpPr>
        <p:spPr>
          <a:ln/>
        </p:spPr>
        <p:txBody>
          <a:bodyPr/>
          <a:lstStyle>
            <a:lvl1pPr>
              <a:defRPr/>
            </a:lvl1pPr>
          </a:lstStyle>
          <a:p>
            <a:pPr>
              <a:defRPr/>
            </a:pPr>
            <a:fld id="{0BAF0ADC-090E-574E-B9F4-C93B16A30ABA}" type="slidenum">
              <a:rPr lang="en-AU"/>
              <a:pPr>
                <a:defRPr/>
              </a:pPr>
              <a:t>‹#›</a:t>
            </a:fld>
            <a:endParaRPr lang="en-AU"/>
          </a:p>
        </p:txBody>
      </p:sp>
    </p:spTree>
    <p:extLst>
      <p:ext uri="{BB962C8B-B14F-4D97-AF65-F5344CB8AC3E}">
        <p14:creationId xmlns:p14="http://schemas.microsoft.com/office/powerpoint/2010/main" val="335903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150813"/>
            <a:ext cx="1914525" cy="5891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0813"/>
            <a:ext cx="5594350" cy="5891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endParaRPr lang="en-AU"/>
          </a:p>
        </p:txBody>
      </p:sp>
      <p:sp>
        <p:nvSpPr>
          <p:cNvPr id="5" name="Rectangle 5"/>
          <p:cNvSpPr>
            <a:spLocks noGrp="1" noChangeArrowheads="1"/>
          </p:cNvSpPr>
          <p:nvPr>
            <p:ph type="ftr" idx="11"/>
          </p:nvPr>
        </p:nvSpPr>
        <p:spPr>
          <a:ln/>
        </p:spPr>
        <p:txBody>
          <a:bodyPr/>
          <a:lstStyle>
            <a:lvl1pPr>
              <a:defRPr/>
            </a:lvl1pPr>
          </a:lstStyle>
          <a:p>
            <a:pPr>
              <a:defRPr/>
            </a:pPr>
            <a:endParaRPr lang="en-AU"/>
          </a:p>
        </p:txBody>
      </p:sp>
      <p:sp>
        <p:nvSpPr>
          <p:cNvPr id="6" name="Rectangle 6"/>
          <p:cNvSpPr>
            <a:spLocks noGrp="1" noChangeArrowheads="1"/>
          </p:cNvSpPr>
          <p:nvPr>
            <p:ph type="sldNum" idx="12"/>
          </p:nvPr>
        </p:nvSpPr>
        <p:spPr>
          <a:ln/>
        </p:spPr>
        <p:txBody>
          <a:bodyPr/>
          <a:lstStyle>
            <a:lvl1pPr>
              <a:defRPr/>
            </a:lvl1pPr>
          </a:lstStyle>
          <a:p>
            <a:pPr>
              <a:defRPr/>
            </a:pPr>
            <a:fld id="{51DE3F24-D2A8-D046-8ED8-568C25AFE81A}" type="slidenum">
              <a:rPr lang="en-AU"/>
              <a:pPr>
                <a:defRPr/>
              </a:pPr>
              <a:t>‹#›</a:t>
            </a:fld>
            <a:endParaRPr lang="en-AU"/>
          </a:p>
        </p:txBody>
      </p:sp>
    </p:spTree>
    <p:extLst>
      <p:ext uri="{BB962C8B-B14F-4D97-AF65-F5344CB8AC3E}">
        <p14:creationId xmlns:p14="http://schemas.microsoft.com/office/powerpoint/2010/main" val="393483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FA5233D4-CC7E-EE40-A756-AE51CA78ABB6}" type="slidenum">
              <a:rPr lang="en-AU"/>
              <a:pPr>
                <a:defRPr/>
              </a:pPr>
              <a:t>‹#›</a:t>
            </a:fld>
            <a:endParaRPr lang="en-AU"/>
          </a:p>
        </p:txBody>
      </p:sp>
    </p:spTree>
    <p:extLst>
      <p:ext uri="{BB962C8B-B14F-4D97-AF65-F5344CB8AC3E}">
        <p14:creationId xmlns:p14="http://schemas.microsoft.com/office/powerpoint/2010/main" val="277786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AD93E128-5BD5-9B47-B061-82AD29FB4A46}" type="slidenum">
              <a:rPr lang="en-AU"/>
              <a:pPr>
                <a:defRPr/>
              </a:pPr>
              <a:t>‹#›</a:t>
            </a:fld>
            <a:endParaRPr lang="en-AU"/>
          </a:p>
        </p:txBody>
      </p:sp>
    </p:spTree>
    <p:extLst>
      <p:ext uri="{BB962C8B-B14F-4D97-AF65-F5344CB8AC3E}">
        <p14:creationId xmlns:p14="http://schemas.microsoft.com/office/powerpoint/2010/main" val="55695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60103E89-E467-C34C-AE34-76E690F0405A}" type="slidenum">
              <a:rPr lang="en-AU"/>
              <a:pPr>
                <a:defRPr/>
              </a:pPr>
              <a:t>‹#›</a:t>
            </a:fld>
            <a:endParaRPr lang="en-AU"/>
          </a:p>
        </p:txBody>
      </p:sp>
    </p:spTree>
    <p:extLst>
      <p:ext uri="{BB962C8B-B14F-4D97-AF65-F5344CB8AC3E}">
        <p14:creationId xmlns:p14="http://schemas.microsoft.com/office/powerpoint/2010/main" val="60084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21138"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738" y="1604963"/>
            <a:ext cx="4021137"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EC23DBF2-43BB-7449-9B86-FEAF73E4EC55}" type="slidenum">
              <a:rPr lang="en-AU"/>
              <a:pPr>
                <a:defRPr/>
              </a:pPr>
              <a:t>‹#›</a:t>
            </a:fld>
            <a:endParaRPr lang="en-AU"/>
          </a:p>
        </p:txBody>
      </p:sp>
    </p:spTree>
    <p:extLst>
      <p:ext uri="{BB962C8B-B14F-4D97-AF65-F5344CB8AC3E}">
        <p14:creationId xmlns:p14="http://schemas.microsoft.com/office/powerpoint/2010/main" val="1289827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AU"/>
          </a:p>
        </p:txBody>
      </p:sp>
      <p:sp>
        <p:nvSpPr>
          <p:cNvPr id="8" name="Rectangle 4"/>
          <p:cNvSpPr>
            <a:spLocks noGrp="1" noChangeArrowheads="1"/>
          </p:cNvSpPr>
          <p:nvPr>
            <p:ph type="ftr" idx="11"/>
          </p:nvPr>
        </p:nvSpPr>
        <p:spPr>
          <a:ln/>
        </p:spPr>
        <p:txBody>
          <a:bodyPr/>
          <a:lstStyle>
            <a:lvl1pPr>
              <a:defRPr/>
            </a:lvl1pPr>
          </a:lstStyle>
          <a:p>
            <a:pPr>
              <a:defRPr/>
            </a:pPr>
            <a:endParaRPr lang="en-AU"/>
          </a:p>
        </p:txBody>
      </p:sp>
      <p:sp>
        <p:nvSpPr>
          <p:cNvPr id="9" name="Rectangle 5"/>
          <p:cNvSpPr>
            <a:spLocks noGrp="1" noChangeArrowheads="1"/>
          </p:cNvSpPr>
          <p:nvPr>
            <p:ph type="sldNum" idx="12"/>
          </p:nvPr>
        </p:nvSpPr>
        <p:spPr>
          <a:ln/>
        </p:spPr>
        <p:txBody>
          <a:bodyPr/>
          <a:lstStyle>
            <a:lvl1pPr>
              <a:defRPr/>
            </a:lvl1pPr>
          </a:lstStyle>
          <a:p>
            <a:pPr>
              <a:defRPr/>
            </a:pPr>
            <a:fld id="{4CC364E6-2FED-6849-A690-9D0D87E7DC81}" type="slidenum">
              <a:rPr lang="en-AU"/>
              <a:pPr>
                <a:defRPr/>
              </a:pPr>
              <a:t>‹#›</a:t>
            </a:fld>
            <a:endParaRPr lang="en-AU"/>
          </a:p>
        </p:txBody>
      </p:sp>
    </p:spTree>
    <p:extLst>
      <p:ext uri="{BB962C8B-B14F-4D97-AF65-F5344CB8AC3E}">
        <p14:creationId xmlns:p14="http://schemas.microsoft.com/office/powerpoint/2010/main" val="294152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AU"/>
          </a:p>
        </p:txBody>
      </p:sp>
      <p:sp>
        <p:nvSpPr>
          <p:cNvPr id="4" name="Rectangle 4"/>
          <p:cNvSpPr>
            <a:spLocks noGrp="1" noChangeArrowheads="1"/>
          </p:cNvSpPr>
          <p:nvPr>
            <p:ph type="ftr" idx="11"/>
          </p:nvPr>
        </p:nvSpPr>
        <p:spPr>
          <a:ln/>
        </p:spPr>
        <p:txBody>
          <a:bodyPr/>
          <a:lstStyle>
            <a:lvl1pPr>
              <a:defRPr/>
            </a:lvl1pPr>
          </a:lstStyle>
          <a:p>
            <a:pPr>
              <a:defRPr/>
            </a:pPr>
            <a:endParaRPr lang="en-AU"/>
          </a:p>
        </p:txBody>
      </p:sp>
      <p:sp>
        <p:nvSpPr>
          <p:cNvPr id="5" name="Rectangle 5"/>
          <p:cNvSpPr>
            <a:spLocks noGrp="1" noChangeArrowheads="1"/>
          </p:cNvSpPr>
          <p:nvPr>
            <p:ph type="sldNum" idx="12"/>
          </p:nvPr>
        </p:nvSpPr>
        <p:spPr>
          <a:ln/>
        </p:spPr>
        <p:txBody>
          <a:bodyPr/>
          <a:lstStyle>
            <a:lvl1pPr>
              <a:defRPr/>
            </a:lvl1pPr>
          </a:lstStyle>
          <a:p>
            <a:pPr>
              <a:defRPr/>
            </a:pPr>
            <a:fld id="{A0A25425-BFDB-3249-B5ED-85E70C52A17D}" type="slidenum">
              <a:rPr lang="en-AU"/>
              <a:pPr>
                <a:defRPr/>
              </a:pPr>
              <a:t>‹#›</a:t>
            </a:fld>
            <a:endParaRPr lang="en-AU"/>
          </a:p>
        </p:txBody>
      </p:sp>
    </p:spTree>
    <p:extLst>
      <p:ext uri="{BB962C8B-B14F-4D97-AF65-F5344CB8AC3E}">
        <p14:creationId xmlns:p14="http://schemas.microsoft.com/office/powerpoint/2010/main" val="341512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AU"/>
          </a:p>
        </p:txBody>
      </p:sp>
      <p:sp>
        <p:nvSpPr>
          <p:cNvPr id="3" name="Rectangle 4"/>
          <p:cNvSpPr>
            <a:spLocks noGrp="1" noChangeArrowheads="1"/>
          </p:cNvSpPr>
          <p:nvPr>
            <p:ph type="ftr" idx="11"/>
          </p:nvPr>
        </p:nvSpPr>
        <p:spPr>
          <a:ln/>
        </p:spPr>
        <p:txBody>
          <a:bodyPr/>
          <a:lstStyle>
            <a:lvl1pPr>
              <a:defRPr/>
            </a:lvl1pPr>
          </a:lstStyle>
          <a:p>
            <a:pPr>
              <a:defRPr/>
            </a:pPr>
            <a:endParaRPr lang="en-AU"/>
          </a:p>
        </p:txBody>
      </p:sp>
      <p:sp>
        <p:nvSpPr>
          <p:cNvPr id="4" name="Rectangle 5"/>
          <p:cNvSpPr>
            <a:spLocks noGrp="1" noChangeArrowheads="1"/>
          </p:cNvSpPr>
          <p:nvPr>
            <p:ph type="sldNum" idx="12"/>
          </p:nvPr>
        </p:nvSpPr>
        <p:spPr>
          <a:ln/>
        </p:spPr>
        <p:txBody>
          <a:bodyPr/>
          <a:lstStyle>
            <a:lvl1pPr>
              <a:defRPr/>
            </a:lvl1pPr>
          </a:lstStyle>
          <a:p>
            <a:pPr>
              <a:defRPr/>
            </a:pPr>
            <a:fld id="{950585A8-57D1-C54D-AB5B-DD3EC8CBE397}" type="slidenum">
              <a:rPr lang="en-AU"/>
              <a:pPr>
                <a:defRPr/>
              </a:pPr>
              <a:t>‹#›</a:t>
            </a:fld>
            <a:endParaRPr lang="en-AU"/>
          </a:p>
        </p:txBody>
      </p:sp>
    </p:spTree>
    <p:extLst>
      <p:ext uri="{BB962C8B-B14F-4D97-AF65-F5344CB8AC3E}">
        <p14:creationId xmlns:p14="http://schemas.microsoft.com/office/powerpoint/2010/main" val="276285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2DDB826E-1970-2D4F-A8D2-E2A9BC0FDD1F}" type="slidenum">
              <a:rPr lang="en-AU"/>
              <a:pPr>
                <a:defRPr/>
              </a:pPr>
              <a:t>‹#›</a:t>
            </a:fld>
            <a:endParaRPr lang="en-AU"/>
          </a:p>
        </p:txBody>
      </p:sp>
    </p:spTree>
    <p:extLst>
      <p:ext uri="{BB962C8B-B14F-4D97-AF65-F5344CB8AC3E}">
        <p14:creationId xmlns:p14="http://schemas.microsoft.com/office/powerpoint/2010/main" val="176172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endParaRPr lang="en-AU"/>
          </a:p>
        </p:txBody>
      </p:sp>
      <p:sp>
        <p:nvSpPr>
          <p:cNvPr id="5" name="Rectangle 5"/>
          <p:cNvSpPr>
            <a:spLocks noGrp="1" noChangeArrowheads="1"/>
          </p:cNvSpPr>
          <p:nvPr>
            <p:ph type="ftr" idx="11"/>
          </p:nvPr>
        </p:nvSpPr>
        <p:spPr>
          <a:ln/>
        </p:spPr>
        <p:txBody>
          <a:bodyPr/>
          <a:lstStyle>
            <a:lvl1pPr>
              <a:defRPr/>
            </a:lvl1pPr>
          </a:lstStyle>
          <a:p>
            <a:pPr>
              <a:defRPr/>
            </a:pPr>
            <a:endParaRPr lang="en-AU"/>
          </a:p>
        </p:txBody>
      </p:sp>
      <p:sp>
        <p:nvSpPr>
          <p:cNvPr id="6" name="Rectangle 6"/>
          <p:cNvSpPr>
            <a:spLocks noGrp="1" noChangeArrowheads="1"/>
          </p:cNvSpPr>
          <p:nvPr>
            <p:ph type="sldNum" idx="12"/>
          </p:nvPr>
        </p:nvSpPr>
        <p:spPr>
          <a:ln/>
        </p:spPr>
        <p:txBody>
          <a:bodyPr/>
          <a:lstStyle>
            <a:lvl1pPr>
              <a:defRPr/>
            </a:lvl1pPr>
          </a:lstStyle>
          <a:p>
            <a:pPr>
              <a:defRPr/>
            </a:pPr>
            <a:fld id="{3A11C9FE-750C-2A42-AED3-8937638C421F}" type="slidenum">
              <a:rPr lang="en-AU"/>
              <a:pPr>
                <a:defRPr/>
              </a:pPr>
              <a:t>‹#›</a:t>
            </a:fld>
            <a:endParaRPr lang="en-AU"/>
          </a:p>
        </p:txBody>
      </p:sp>
    </p:spTree>
    <p:extLst>
      <p:ext uri="{BB962C8B-B14F-4D97-AF65-F5344CB8AC3E}">
        <p14:creationId xmlns:p14="http://schemas.microsoft.com/office/powerpoint/2010/main" val="408700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p>
        </p:txBody>
      </p:sp>
      <p:sp>
        <p:nvSpPr>
          <p:cNvPr id="6" name="Rectangle 4"/>
          <p:cNvSpPr>
            <a:spLocks noGrp="1" noChangeArrowheads="1"/>
          </p:cNvSpPr>
          <p:nvPr>
            <p:ph type="ftr" idx="11"/>
          </p:nvPr>
        </p:nvSpPr>
        <p:spPr>
          <a:ln/>
        </p:spPr>
        <p:txBody>
          <a:bodyPr/>
          <a:lstStyle>
            <a:lvl1pPr>
              <a:defRPr/>
            </a:lvl1pPr>
          </a:lstStyle>
          <a:p>
            <a:pPr>
              <a:defRPr/>
            </a:pPr>
            <a:endParaRPr lang="en-AU"/>
          </a:p>
        </p:txBody>
      </p:sp>
      <p:sp>
        <p:nvSpPr>
          <p:cNvPr id="7" name="Rectangle 5"/>
          <p:cNvSpPr>
            <a:spLocks noGrp="1" noChangeArrowheads="1"/>
          </p:cNvSpPr>
          <p:nvPr>
            <p:ph type="sldNum" idx="12"/>
          </p:nvPr>
        </p:nvSpPr>
        <p:spPr>
          <a:ln/>
        </p:spPr>
        <p:txBody>
          <a:bodyPr/>
          <a:lstStyle>
            <a:lvl1pPr>
              <a:defRPr/>
            </a:lvl1pPr>
          </a:lstStyle>
          <a:p>
            <a:pPr>
              <a:defRPr/>
            </a:pPr>
            <a:fld id="{5E56788F-E7B0-8144-9932-F0352931FA7A}" type="slidenum">
              <a:rPr lang="en-AU"/>
              <a:pPr>
                <a:defRPr/>
              </a:pPr>
              <a:t>‹#›</a:t>
            </a:fld>
            <a:endParaRPr lang="en-AU"/>
          </a:p>
        </p:txBody>
      </p:sp>
    </p:spTree>
    <p:extLst>
      <p:ext uri="{BB962C8B-B14F-4D97-AF65-F5344CB8AC3E}">
        <p14:creationId xmlns:p14="http://schemas.microsoft.com/office/powerpoint/2010/main" val="4119024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628ECF20-0F11-5943-B810-738BE113A4EA}" type="slidenum">
              <a:rPr lang="en-AU"/>
              <a:pPr>
                <a:defRPr/>
              </a:pPr>
              <a:t>‹#›</a:t>
            </a:fld>
            <a:endParaRPr lang="en-AU"/>
          </a:p>
        </p:txBody>
      </p:sp>
    </p:spTree>
    <p:extLst>
      <p:ext uri="{BB962C8B-B14F-4D97-AF65-F5344CB8AC3E}">
        <p14:creationId xmlns:p14="http://schemas.microsoft.com/office/powerpoint/2010/main" val="276941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1511300"/>
            <a:ext cx="2047875" cy="458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11300"/>
            <a:ext cx="5994400" cy="458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AU"/>
          </a:p>
        </p:txBody>
      </p:sp>
      <p:sp>
        <p:nvSpPr>
          <p:cNvPr id="5" name="Rectangle 4"/>
          <p:cNvSpPr>
            <a:spLocks noGrp="1" noChangeArrowheads="1"/>
          </p:cNvSpPr>
          <p:nvPr>
            <p:ph type="ftr" idx="11"/>
          </p:nvPr>
        </p:nvSpPr>
        <p:spPr>
          <a:ln/>
        </p:spPr>
        <p:txBody>
          <a:bodyPr/>
          <a:lstStyle>
            <a:lvl1pPr>
              <a:defRPr/>
            </a:lvl1pPr>
          </a:lstStyle>
          <a:p>
            <a:pPr>
              <a:defRPr/>
            </a:pPr>
            <a:endParaRPr lang="en-AU"/>
          </a:p>
        </p:txBody>
      </p:sp>
      <p:sp>
        <p:nvSpPr>
          <p:cNvPr id="6" name="Rectangle 5"/>
          <p:cNvSpPr>
            <a:spLocks noGrp="1" noChangeArrowheads="1"/>
          </p:cNvSpPr>
          <p:nvPr>
            <p:ph type="sldNum" idx="12"/>
          </p:nvPr>
        </p:nvSpPr>
        <p:spPr>
          <a:ln/>
        </p:spPr>
        <p:txBody>
          <a:bodyPr/>
          <a:lstStyle>
            <a:lvl1pPr>
              <a:defRPr/>
            </a:lvl1pPr>
          </a:lstStyle>
          <a:p>
            <a:pPr>
              <a:defRPr/>
            </a:pPr>
            <a:fld id="{C7BAD964-469B-3B46-AF41-F5DF5CD8D1DE}" type="slidenum">
              <a:rPr lang="en-AU"/>
              <a:pPr>
                <a:defRPr/>
              </a:pPr>
              <a:t>‹#›</a:t>
            </a:fld>
            <a:endParaRPr lang="en-AU"/>
          </a:p>
        </p:txBody>
      </p:sp>
    </p:spTree>
    <p:extLst>
      <p:ext uri="{BB962C8B-B14F-4D97-AF65-F5344CB8AC3E}">
        <p14:creationId xmlns:p14="http://schemas.microsoft.com/office/powerpoint/2010/main" val="1601695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1300"/>
            <a:ext cx="6365875" cy="223837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AU"/>
          </a:p>
        </p:txBody>
      </p:sp>
      <p:sp>
        <p:nvSpPr>
          <p:cNvPr id="4" name="Rectangle 4"/>
          <p:cNvSpPr>
            <a:spLocks noGrp="1" noChangeArrowheads="1"/>
          </p:cNvSpPr>
          <p:nvPr>
            <p:ph type="ftr" idx="11"/>
          </p:nvPr>
        </p:nvSpPr>
        <p:spPr>
          <a:ln/>
        </p:spPr>
        <p:txBody>
          <a:bodyPr/>
          <a:lstStyle>
            <a:lvl1pPr>
              <a:defRPr/>
            </a:lvl1pPr>
          </a:lstStyle>
          <a:p>
            <a:pPr>
              <a:defRPr/>
            </a:pPr>
            <a:endParaRPr lang="en-AU"/>
          </a:p>
        </p:txBody>
      </p:sp>
      <p:sp>
        <p:nvSpPr>
          <p:cNvPr id="5" name="Rectangle 5"/>
          <p:cNvSpPr>
            <a:spLocks noGrp="1" noChangeArrowheads="1"/>
          </p:cNvSpPr>
          <p:nvPr>
            <p:ph type="sldNum" idx="12"/>
          </p:nvPr>
        </p:nvSpPr>
        <p:spPr>
          <a:ln/>
        </p:spPr>
        <p:txBody>
          <a:bodyPr/>
          <a:lstStyle>
            <a:lvl1pPr>
              <a:defRPr/>
            </a:lvl1pPr>
          </a:lstStyle>
          <a:p>
            <a:pPr>
              <a:defRPr/>
            </a:pPr>
            <a:fld id="{889DF470-2C92-1B48-9B83-93F18106B27E}" type="slidenum">
              <a:rPr lang="en-AU"/>
              <a:pPr>
                <a:defRPr/>
              </a:pPr>
              <a:t>‹#›</a:t>
            </a:fld>
            <a:endParaRPr lang="en-AU"/>
          </a:p>
        </p:txBody>
      </p:sp>
    </p:spTree>
    <p:extLst>
      <p:ext uri="{BB962C8B-B14F-4D97-AF65-F5344CB8AC3E}">
        <p14:creationId xmlns:p14="http://schemas.microsoft.com/office/powerpoint/2010/main" val="336704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D203592-AD40-0344-8164-F75EE513F1F1}" type="slidenum">
              <a:rPr lang="en-US"/>
              <a:pPr>
                <a:defRPr/>
              </a:pPr>
              <a:t>‹#›</a:t>
            </a:fld>
            <a:endParaRPr lang="en-US"/>
          </a:p>
        </p:txBody>
      </p:sp>
    </p:spTree>
    <p:extLst>
      <p:ext uri="{BB962C8B-B14F-4D97-AF65-F5344CB8AC3E}">
        <p14:creationId xmlns:p14="http://schemas.microsoft.com/office/powerpoint/2010/main" val="12988841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41A4E05-DED7-2043-A00F-D166EC96A313}" type="slidenum">
              <a:rPr lang="en-US"/>
              <a:pPr>
                <a:defRPr/>
              </a:pPr>
              <a:t>‹#›</a:t>
            </a:fld>
            <a:endParaRPr lang="en-US"/>
          </a:p>
        </p:txBody>
      </p:sp>
    </p:spTree>
    <p:extLst>
      <p:ext uri="{BB962C8B-B14F-4D97-AF65-F5344CB8AC3E}">
        <p14:creationId xmlns:p14="http://schemas.microsoft.com/office/powerpoint/2010/main" val="1058131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0C8CDB-09C1-0D43-A7B9-BA8711651925}" type="slidenum">
              <a:rPr lang="en-US"/>
              <a:pPr>
                <a:defRPr/>
              </a:pPr>
              <a:t>‹#›</a:t>
            </a:fld>
            <a:endParaRPr lang="en-US"/>
          </a:p>
        </p:txBody>
      </p:sp>
    </p:spTree>
    <p:extLst>
      <p:ext uri="{BB962C8B-B14F-4D97-AF65-F5344CB8AC3E}">
        <p14:creationId xmlns:p14="http://schemas.microsoft.com/office/powerpoint/2010/main" val="3092352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F1ACF7D-E269-B446-9331-AF872138C6D2}" type="slidenum">
              <a:rPr lang="en-US"/>
              <a:pPr>
                <a:defRPr/>
              </a:pPr>
              <a:t>‹#›</a:t>
            </a:fld>
            <a:endParaRPr lang="en-US"/>
          </a:p>
        </p:txBody>
      </p:sp>
    </p:spTree>
    <p:extLst>
      <p:ext uri="{BB962C8B-B14F-4D97-AF65-F5344CB8AC3E}">
        <p14:creationId xmlns:p14="http://schemas.microsoft.com/office/powerpoint/2010/main" val="12014022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A5C1D96-80BC-5945-8D03-9C9581F0A3DA}" type="slidenum">
              <a:rPr lang="en-US"/>
              <a:pPr>
                <a:defRPr/>
              </a:pPr>
              <a:t>‹#›</a:t>
            </a:fld>
            <a:endParaRPr lang="en-US"/>
          </a:p>
        </p:txBody>
      </p:sp>
    </p:spTree>
    <p:extLst>
      <p:ext uri="{BB962C8B-B14F-4D97-AF65-F5344CB8AC3E}">
        <p14:creationId xmlns:p14="http://schemas.microsoft.com/office/powerpoint/2010/main" val="5255621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B161A5D-2178-E14A-81C4-5D9AC1494D31}" type="slidenum">
              <a:rPr lang="en-US"/>
              <a:pPr>
                <a:defRPr/>
              </a:pPr>
              <a:t>‹#›</a:t>
            </a:fld>
            <a:endParaRPr lang="en-US"/>
          </a:p>
        </p:txBody>
      </p:sp>
    </p:spTree>
    <p:extLst>
      <p:ext uri="{BB962C8B-B14F-4D97-AF65-F5344CB8AC3E}">
        <p14:creationId xmlns:p14="http://schemas.microsoft.com/office/powerpoint/2010/main" val="19290235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AU"/>
          </a:p>
        </p:txBody>
      </p:sp>
      <p:sp>
        <p:nvSpPr>
          <p:cNvPr id="5" name="Rectangle 5"/>
          <p:cNvSpPr>
            <a:spLocks noGrp="1" noChangeArrowheads="1"/>
          </p:cNvSpPr>
          <p:nvPr>
            <p:ph type="ftr" idx="11"/>
          </p:nvPr>
        </p:nvSpPr>
        <p:spPr>
          <a:ln/>
        </p:spPr>
        <p:txBody>
          <a:bodyPr/>
          <a:lstStyle>
            <a:lvl1pPr>
              <a:defRPr/>
            </a:lvl1pPr>
          </a:lstStyle>
          <a:p>
            <a:pPr>
              <a:defRPr/>
            </a:pPr>
            <a:endParaRPr lang="en-AU"/>
          </a:p>
        </p:txBody>
      </p:sp>
      <p:sp>
        <p:nvSpPr>
          <p:cNvPr id="6" name="Rectangle 6"/>
          <p:cNvSpPr>
            <a:spLocks noGrp="1" noChangeArrowheads="1"/>
          </p:cNvSpPr>
          <p:nvPr>
            <p:ph type="sldNum" idx="12"/>
          </p:nvPr>
        </p:nvSpPr>
        <p:spPr>
          <a:ln/>
        </p:spPr>
        <p:txBody>
          <a:bodyPr/>
          <a:lstStyle>
            <a:lvl1pPr>
              <a:defRPr/>
            </a:lvl1pPr>
          </a:lstStyle>
          <a:p>
            <a:pPr>
              <a:defRPr/>
            </a:pPr>
            <a:fld id="{7705A50E-3E2F-584C-B6B3-52B7E75CF7A3}" type="slidenum">
              <a:rPr lang="en-AU"/>
              <a:pPr>
                <a:defRPr/>
              </a:pPr>
              <a:t>‹#›</a:t>
            </a:fld>
            <a:endParaRPr lang="en-AU"/>
          </a:p>
        </p:txBody>
      </p:sp>
    </p:spTree>
    <p:extLst>
      <p:ext uri="{BB962C8B-B14F-4D97-AF65-F5344CB8AC3E}">
        <p14:creationId xmlns:p14="http://schemas.microsoft.com/office/powerpoint/2010/main" val="1980865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7A703A6-8014-6F43-BDB7-33F0BB1CC3AF}" type="slidenum">
              <a:rPr lang="en-US"/>
              <a:pPr>
                <a:defRPr/>
              </a:pPr>
              <a:t>‹#›</a:t>
            </a:fld>
            <a:endParaRPr lang="en-US"/>
          </a:p>
        </p:txBody>
      </p:sp>
    </p:spTree>
    <p:extLst>
      <p:ext uri="{BB962C8B-B14F-4D97-AF65-F5344CB8AC3E}">
        <p14:creationId xmlns:p14="http://schemas.microsoft.com/office/powerpoint/2010/main" val="31389206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5E25B3D-3C74-9B41-A4DA-2EE1303E207F}" type="slidenum">
              <a:rPr lang="en-US"/>
              <a:pPr>
                <a:defRPr/>
              </a:pPr>
              <a:t>‹#›</a:t>
            </a:fld>
            <a:endParaRPr lang="en-US"/>
          </a:p>
        </p:txBody>
      </p:sp>
    </p:spTree>
    <p:extLst>
      <p:ext uri="{BB962C8B-B14F-4D97-AF65-F5344CB8AC3E}">
        <p14:creationId xmlns:p14="http://schemas.microsoft.com/office/powerpoint/2010/main" val="7109861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BA3BD2A-A20B-0C49-9E22-AB3F2ED9AD1F}" type="slidenum">
              <a:rPr lang="en-US"/>
              <a:pPr>
                <a:defRPr/>
              </a:pPr>
              <a:t>‹#›</a:t>
            </a:fld>
            <a:endParaRPr lang="en-US"/>
          </a:p>
        </p:txBody>
      </p:sp>
    </p:spTree>
    <p:extLst>
      <p:ext uri="{BB962C8B-B14F-4D97-AF65-F5344CB8AC3E}">
        <p14:creationId xmlns:p14="http://schemas.microsoft.com/office/powerpoint/2010/main" val="167968688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2D7D762-C670-B346-B0D5-9CE14E39A362}" type="slidenum">
              <a:rPr lang="en-US"/>
              <a:pPr>
                <a:defRPr/>
              </a:pPr>
              <a:t>‹#›</a:t>
            </a:fld>
            <a:endParaRPr lang="en-US"/>
          </a:p>
        </p:txBody>
      </p:sp>
    </p:spTree>
    <p:extLst>
      <p:ext uri="{BB962C8B-B14F-4D97-AF65-F5344CB8AC3E}">
        <p14:creationId xmlns:p14="http://schemas.microsoft.com/office/powerpoint/2010/main" val="186067584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73639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54438" cy="4213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2638" y="1828800"/>
            <a:ext cx="3754437" cy="4213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idx="10"/>
          </p:nvPr>
        </p:nvSpPr>
        <p:spPr>
          <a:ln/>
        </p:spPr>
        <p:txBody>
          <a:bodyPr/>
          <a:lstStyle>
            <a:lvl1pPr>
              <a:defRPr/>
            </a:lvl1pPr>
          </a:lstStyle>
          <a:p>
            <a:pPr>
              <a:defRPr/>
            </a:pPr>
            <a:endParaRPr lang="en-AU"/>
          </a:p>
        </p:txBody>
      </p:sp>
      <p:sp>
        <p:nvSpPr>
          <p:cNvPr id="6" name="Rectangle 5"/>
          <p:cNvSpPr>
            <a:spLocks noGrp="1" noChangeArrowheads="1"/>
          </p:cNvSpPr>
          <p:nvPr>
            <p:ph type="ftr" idx="11"/>
          </p:nvPr>
        </p:nvSpPr>
        <p:spPr>
          <a:ln/>
        </p:spPr>
        <p:txBody>
          <a:bodyPr/>
          <a:lstStyle>
            <a:lvl1pPr>
              <a:defRPr/>
            </a:lvl1pPr>
          </a:lstStyle>
          <a:p>
            <a:pPr>
              <a:defRPr/>
            </a:pPr>
            <a:endParaRPr lang="en-AU"/>
          </a:p>
        </p:txBody>
      </p:sp>
      <p:sp>
        <p:nvSpPr>
          <p:cNvPr id="7" name="Rectangle 6"/>
          <p:cNvSpPr>
            <a:spLocks noGrp="1" noChangeArrowheads="1"/>
          </p:cNvSpPr>
          <p:nvPr>
            <p:ph type="sldNum" idx="12"/>
          </p:nvPr>
        </p:nvSpPr>
        <p:spPr>
          <a:ln/>
        </p:spPr>
        <p:txBody>
          <a:bodyPr/>
          <a:lstStyle>
            <a:lvl1pPr>
              <a:defRPr/>
            </a:lvl1pPr>
          </a:lstStyle>
          <a:p>
            <a:pPr>
              <a:defRPr/>
            </a:pPr>
            <a:fld id="{22B7558B-A7FC-E444-BEAE-2AD964D54E06}" type="slidenum">
              <a:rPr lang="en-AU"/>
              <a:pPr>
                <a:defRPr/>
              </a:pPr>
              <a:t>‹#›</a:t>
            </a:fld>
            <a:endParaRPr lang="en-AU"/>
          </a:p>
        </p:txBody>
      </p:sp>
    </p:spTree>
    <p:extLst>
      <p:ext uri="{BB962C8B-B14F-4D97-AF65-F5344CB8AC3E}">
        <p14:creationId xmlns:p14="http://schemas.microsoft.com/office/powerpoint/2010/main" val="7885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idx="10"/>
          </p:nvPr>
        </p:nvSpPr>
        <p:spPr>
          <a:ln/>
        </p:spPr>
        <p:txBody>
          <a:bodyPr/>
          <a:lstStyle>
            <a:lvl1pPr>
              <a:defRPr/>
            </a:lvl1pPr>
          </a:lstStyle>
          <a:p>
            <a:pPr>
              <a:defRPr/>
            </a:pPr>
            <a:endParaRPr lang="en-AU"/>
          </a:p>
        </p:txBody>
      </p:sp>
      <p:sp>
        <p:nvSpPr>
          <p:cNvPr id="8" name="Rectangle 5"/>
          <p:cNvSpPr>
            <a:spLocks noGrp="1" noChangeArrowheads="1"/>
          </p:cNvSpPr>
          <p:nvPr>
            <p:ph type="ftr" idx="11"/>
          </p:nvPr>
        </p:nvSpPr>
        <p:spPr>
          <a:ln/>
        </p:spPr>
        <p:txBody>
          <a:bodyPr/>
          <a:lstStyle>
            <a:lvl1pPr>
              <a:defRPr/>
            </a:lvl1pPr>
          </a:lstStyle>
          <a:p>
            <a:pPr>
              <a:defRPr/>
            </a:pPr>
            <a:endParaRPr lang="en-AU"/>
          </a:p>
        </p:txBody>
      </p:sp>
      <p:sp>
        <p:nvSpPr>
          <p:cNvPr id="9" name="Rectangle 6"/>
          <p:cNvSpPr>
            <a:spLocks noGrp="1" noChangeArrowheads="1"/>
          </p:cNvSpPr>
          <p:nvPr>
            <p:ph type="sldNum" idx="12"/>
          </p:nvPr>
        </p:nvSpPr>
        <p:spPr>
          <a:ln/>
        </p:spPr>
        <p:txBody>
          <a:bodyPr/>
          <a:lstStyle>
            <a:lvl1pPr>
              <a:defRPr/>
            </a:lvl1pPr>
          </a:lstStyle>
          <a:p>
            <a:pPr>
              <a:defRPr/>
            </a:pPr>
            <a:fld id="{38F871A1-3CA8-7543-8117-469029DC7E0C}" type="slidenum">
              <a:rPr lang="en-AU"/>
              <a:pPr>
                <a:defRPr/>
              </a:pPr>
              <a:t>‹#›</a:t>
            </a:fld>
            <a:endParaRPr lang="en-AU"/>
          </a:p>
        </p:txBody>
      </p:sp>
    </p:spTree>
    <p:extLst>
      <p:ext uri="{BB962C8B-B14F-4D97-AF65-F5344CB8AC3E}">
        <p14:creationId xmlns:p14="http://schemas.microsoft.com/office/powerpoint/2010/main" val="61819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idx="10"/>
          </p:nvPr>
        </p:nvSpPr>
        <p:spPr>
          <a:ln/>
        </p:spPr>
        <p:txBody>
          <a:bodyPr/>
          <a:lstStyle>
            <a:lvl1pPr>
              <a:defRPr/>
            </a:lvl1pPr>
          </a:lstStyle>
          <a:p>
            <a:pPr>
              <a:defRPr/>
            </a:pPr>
            <a:endParaRPr lang="en-AU"/>
          </a:p>
        </p:txBody>
      </p:sp>
      <p:sp>
        <p:nvSpPr>
          <p:cNvPr id="4" name="Rectangle 5"/>
          <p:cNvSpPr>
            <a:spLocks noGrp="1" noChangeArrowheads="1"/>
          </p:cNvSpPr>
          <p:nvPr>
            <p:ph type="ftr" idx="11"/>
          </p:nvPr>
        </p:nvSpPr>
        <p:spPr>
          <a:ln/>
        </p:spPr>
        <p:txBody>
          <a:bodyPr/>
          <a:lstStyle>
            <a:lvl1pPr>
              <a:defRPr/>
            </a:lvl1pPr>
          </a:lstStyle>
          <a:p>
            <a:pPr>
              <a:defRPr/>
            </a:pPr>
            <a:endParaRPr lang="en-AU"/>
          </a:p>
        </p:txBody>
      </p:sp>
      <p:sp>
        <p:nvSpPr>
          <p:cNvPr id="5" name="Rectangle 6"/>
          <p:cNvSpPr>
            <a:spLocks noGrp="1" noChangeArrowheads="1"/>
          </p:cNvSpPr>
          <p:nvPr>
            <p:ph type="sldNum" idx="12"/>
          </p:nvPr>
        </p:nvSpPr>
        <p:spPr>
          <a:ln/>
        </p:spPr>
        <p:txBody>
          <a:bodyPr/>
          <a:lstStyle>
            <a:lvl1pPr>
              <a:defRPr/>
            </a:lvl1pPr>
          </a:lstStyle>
          <a:p>
            <a:pPr>
              <a:defRPr/>
            </a:pPr>
            <a:fld id="{E6074436-44BF-B64A-9F37-3CF76964829B}" type="slidenum">
              <a:rPr lang="en-AU"/>
              <a:pPr>
                <a:defRPr/>
              </a:pPr>
              <a:t>‹#›</a:t>
            </a:fld>
            <a:endParaRPr lang="en-AU"/>
          </a:p>
        </p:txBody>
      </p:sp>
    </p:spTree>
    <p:extLst>
      <p:ext uri="{BB962C8B-B14F-4D97-AF65-F5344CB8AC3E}">
        <p14:creationId xmlns:p14="http://schemas.microsoft.com/office/powerpoint/2010/main" val="59903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AU"/>
          </a:p>
        </p:txBody>
      </p:sp>
      <p:sp>
        <p:nvSpPr>
          <p:cNvPr id="3" name="Rectangle 5"/>
          <p:cNvSpPr>
            <a:spLocks noGrp="1" noChangeArrowheads="1"/>
          </p:cNvSpPr>
          <p:nvPr>
            <p:ph type="ftr" idx="11"/>
          </p:nvPr>
        </p:nvSpPr>
        <p:spPr>
          <a:ln/>
        </p:spPr>
        <p:txBody>
          <a:bodyPr/>
          <a:lstStyle>
            <a:lvl1pPr>
              <a:defRPr/>
            </a:lvl1pPr>
          </a:lstStyle>
          <a:p>
            <a:pPr>
              <a:defRPr/>
            </a:pPr>
            <a:endParaRPr lang="en-AU"/>
          </a:p>
        </p:txBody>
      </p:sp>
      <p:sp>
        <p:nvSpPr>
          <p:cNvPr id="4" name="Rectangle 6"/>
          <p:cNvSpPr>
            <a:spLocks noGrp="1" noChangeArrowheads="1"/>
          </p:cNvSpPr>
          <p:nvPr>
            <p:ph type="sldNum" idx="12"/>
          </p:nvPr>
        </p:nvSpPr>
        <p:spPr>
          <a:ln/>
        </p:spPr>
        <p:txBody>
          <a:bodyPr/>
          <a:lstStyle>
            <a:lvl1pPr>
              <a:defRPr/>
            </a:lvl1pPr>
          </a:lstStyle>
          <a:p>
            <a:pPr>
              <a:defRPr/>
            </a:pPr>
            <a:fld id="{9FBE44B7-794B-0445-A05B-6BFE62EF6608}" type="slidenum">
              <a:rPr lang="en-AU"/>
              <a:pPr>
                <a:defRPr/>
              </a:pPr>
              <a:t>‹#›</a:t>
            </a:fld>
            <a:endParaRPr lang="en-AU"/>
          </a:p>
        </p:txBody>
      </p:sp>
    </p:spTree>
    <p:extLst>
      <p:ext uri="{BB962C8B-B14F-4D97-AF65-F5344CB8AC3E}">
        <p14:creationId xmlns:p14="http://schemas.microsoft.com/office/powerpoint/2010/main" val="374654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AU"/>
          </a:p>
        </p:txBody>
      </p:sp>
      <p:sp>
        <p:nvSpPr>
          <p:cNvPr id="6" name="Rectangle 5"/>
          <p:cNvSpPr>
            <a:spLocks noGrp="1" noChangeArrowheads="1"/>
          </p:cNvSpPr>
          <p:nvPr>
            <p:ph type="ftr" idx="11"/>
          </p:nvPr>
        </p:nvSpPr>
        <p:spPr>
          <a:ln/>
        </p:spPr>
        <p:txBody>
          <a:bodyPr/>
          <a:lstStyle>
            <a:lvl1pPr>
              <a:defRPr/>
            </a:lvl1pPr>
          </a:lstStyle>
          <a:p>
            <a:pPr>
              <a:defRPr/>
            </a:pPr>
            <a:endParaRPr lang="en-AU"/>
          </a:p>
        </p:txBody>
      </p:sp>
      <p:sp>
        <p:nvSpPr>
          <p:cNvPr id="7" name="Rectangle 6"/>
          <p:cNvSpPr>
            <a:spLocks noGrp="1" noChangeArrowheads="1"/>
          </p:cNvSpPr>
          <p:nvPr>
            <p:ph type="sldNum" idx="12"/>
          </p:nvPr>
        </p:nvSpPr>
        <p:spPr>
          <a:ln/>
        </p:spPr>
        <p:txBody>
          <a:bodyPr/>
          <a:lstStyle>
            <a:lvl1pPr>
              <a:defRPr/>
            </a:lvl1pPr>
          </a:lstStyle>
          <a:p>
            <a:pPr>
              <a:defRPr/>
            </a:pPr>
            <a:fld id="{7BB2FD78-666B-6448-A57F-FE2B9D1C27B9}" type="slidenum">
              <a:rPr lang="en-AU"/>
              <a:pPr>
                <a:defRPr/>
              </a:pPr>
              <a:t>‹#›</a:t>
            </a:fld>
            <a:endParaRPr lang="en-AU"/>
          </a:p>
        </p:txBody>
      </p:sp>
    </p:spTree>
    <p:extLst>
      <p:ext uri="{BB962C8B-B14F-4D97-AF65-F5344CB8AC3E}">
        <p14:creationId xmlns:p14="http://schemas.microsoft.com/office/powerpoint/2010/main" val="8382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AU"/>
          </a:p>
        </p:txBody>
      </p:sp>
      <p:sp>
        <p:nvSpPr>
          <p:cNvPr id="6" name="Rectangle 5"/>
          <p:cNvSpPr>
            <a:spLocks noGrp="1" noChangeArrowheads="1"/>
          </p:cNvSpPr>
          <p:nvPr>
            <p:ph type="ftr" idx="11"/>
          </p:nvPr>
        </p:nvSpPr>
        <p:spPr>
          <a:ln/>
        </p:spPr>
        <p:txBody>
          <a:bodyPr/>
          <a:lstStyle>
            <a:lvl1pPr>
              <a:defRPr/>
            </a:lvl1pPr>
          </a:lstStyle>
          <a:p>
            <a:pPr>
              <a:defRPr/>
            </a:pPr>
            <a:endParaRPr lang="en-AU"/>
          </a:p>
        </p:txBody>
      </p:sp>
      <p:sp>
        <p:nvSpPr>
          <p:cNvPr id="7" name="Rectangle 6"/>
          <p:cNvSpPr>
            <a:spLocks noGrp="1" noChangeArrowheads="1"/>
          </p:cNvSpPr>
          <p:nvPr>
            <p:ph type="sldNum" idx="12"/>
          </p:nvPr>
        </p:nvSpPr>
        <p:spPr>
          <a:ln/>
        </p:spPr>
        <p:txBody>
          <a:bodyPr/>
          <a:lstStyle>
            <a:lvl1pPr>
              <a:defRPr/>
            </a:lvl1pPr>
          </a:lstStyle>
          <a:p>
            <a:pPr>
              <a:defRPr/>
            </a:pPr>
            <a:fld id="{17079057-B0B2-7341-919D-9F245C98BD15}" type="slidenum">
              <a:rPr lang="en-AU"/>
              <a:pPr>
                <a:defRPr/>
              </a:pPr>
              <a:t>‹#›</a:t>
            </a:fld>
            <a:endParaRPr lang="en-AU"/>
          </a:p>
        </p:txBody>
      </p:sp>
    </p:spTree>
    <p:extLst>
      <p:ext uri="{BB962C8B-B14F-4D97-AF65-F5344CB8AC3E}">
        <p14:creationId xmlns:p14="http://schemas.microsoft.com/office/powerpoint/2010/main" val="37346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Freeform 1"/>
          <p:cNvSpPr>
            <a:spLocks noChangeArrowheads="1"/>
          </p:cNvSpPr>
          <p:nvPr/>
        </p:nvSpPr>
        <p:spPr bwMode="auto">
          <a:xfrm rot="18420000">
            <a:off x="7776369" y="-13494"/>
            <a:ext cx="1162050" cy="2084388"/>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26" name="Rectangle 2"/>
          <p:cNvSpPr>
            <a:spLocks noGrp="1" noChangeArrowheads="1"/>
          </p:cNvSpPr>
          <p:nvPr>
            <p:ph type="title"/>
          </p:nvPr>
        </p:nvSpPr>
        <p:spPr bwMode="auto">
          <a:xfrm>
            <a:off x="685800" y="150813"/>
            <a:ext cx="6835775" cy="1565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3"/>
          <p:cNvSpPr>
            <a:spLocks noGrp="1" noChangeArrowheads="1"/>
          </p:cNvSpPr>
          <p:nvPr>
            <p:ph type="body" idx="1"/>
          </p:nvPr>
        </p:nvSpPr>
        <p:spPr bwMode="auto">
          <a:xfrm>
            <a:off x="685800" y="1828800"/>
            <a:ext cx="7661275" cy="4213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8" name="Rectangle 4"/>
          <p:cNvSpPr>
            <a:spLocks noGrp="1" noChangeArrowheads="1"/>
          </p:cNvSpPr>
          <p:nvPr>
            <p:ph type="dt"/>
          </p:nvPr>
        </p:nvSpPr>
        <p:spPr bwMode="auto">
          <a:xfrm>
            <a:off x="1371600" y="6248400"/>
            <a:ext cx="18700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cs typeface="DejaVu Sans" charset="0"/>
              </a:defRPr>
            </a:lvl1pPr>
          </a:lstStyle>
          <a:p>
            <a:pPr>
              <a:defRPr/>
            </a:pPr>
            <a:endParaRPr lang="en-AU"/>
          </a:p>
        </p:txBody>
      </p:sp>
      <p:sp>
        <p:nvSpPr>
          <p:cNvPr id="1029" name="Rectangle 5"/>
          <p:cNvSpPr>
            <a:spLocks noGrp="1" noChangeArrowheads="1"/>
          </p:cNvSpPr>
          <p:nvPr>
            <p:ph type="ftr"/>
          </p:nvPr>
        </p:nvSpPr>
        <p:spPr bwMode="auto">
          <a:xfrm>
            <a:off x="3556000" y="6248400"/>
            <a:ext cx="28606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cs typeface="DejaVu Sans" charset="0"/>
              </a:defRPr>
            </a:lvl1pPr>
          </a:lstStyle>
          <a:p>
            <a:pPr>
              <a:defRPr/>
            </a:pPr>
            <a:endParaRPr lang="en-AU"/>
          </a:p>
        </p:txBody>
      </p:sp>
      <p:sp>
        <p:nvSpPr>
          <p:cNvPr id="1030" name="Rectangle 6"/>
          <p:cNvSpPr>
            <a:spLocks noGrp="1" noChangeArrowheads="1"/>
          </p:cNvSpPr>
          <p:nvPr>
            <p:ph type="sldNum"/>
          </p:nvPr>
        </p:nvSpPr>
        <p:spPr bwMode="auto">
          <a:xfrm>
            <a:off x="6718300" y="6248400"/>
            <a:ext cx="18700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cs typeface="DejaVu Sans" charset="0"/>
              </a:defRPr>
            </a:lvl1pPr>
          </a:lstStyle>
          <a:p>
            <a:pPr>
              <a:defRPr/>
            </a:pPr>
            <a:fld id="{17EBC37F-6F7B-104E-A560-657F6860FF3C}" type="slidenum">
              <a:rPr lang="en-AU"/>
              <a:pPr>
                <a:defRPr/>
              </a:pPr>
              <a:t>‹#›</a:t>
            </a:fld>
            <a:endParaRPr lang="en-AU"/>
          </a:p>
        </p:txBody>
      </p:sp>
      <p:sp>
        <p:nvSpPr>
          <p:cNvPr id="1031" name="Freeform 7"/>
          <p:cNvSpPr>
            <a:spLocks noChangeArrowheads="1"/>
          </p:cNvSpPr>
          <p:nvPr/>
        </p:nvSpPr>
        <p:spPr bwMode="auto">
          <a:xfrm rot="18420000">
            <a:off x="7985919" y="35719"/>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rgbClr val="703D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32" name="Freeform 8"/>
          <p:cNvSpPr>
            <a:spLocks noChangeArrowheads="1"/>
          </p:cNvSpPr>
          <p:nvPr/>
        </p:nvSpPr>
        <p:spPr bwMode="auto">
          <a:xfrm rot="18420000">
            <a:off x="7958138" y="193675"/>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1034" name="Group 9"/>
          <p:cNvGrpSpPr>
            <a:grpSpLocks/>
          </p:cNvGrpSpPr>
          <p:nvPr/>
        </p:nvGrpSpPr>
        <p:grpSpPr bwMode="auto">
          <a:xfrm>
            <a:off x="7938" y="5661025"/>
            <a:ext cx="1323975" cy="1116013"/>
            <a:chOff x="5" y="3490"/>
            <a:chExt cx="1118" cy="779"/>
          </a:xfrm>
        </p:grpSpPr>
        <p:sp>
          <p:nvSpPr>
            <p:cNvPr id="2" name="Freeform 10"/>
            <p:cNvSpPr>
              <a:spLocks noChangeArrowheads="1"/>
            </p:cNvSpPr>
            <p:nvPr/>
          </p:nvSpPr>
          <p:spPr bwMode="auto">
            <a:xfrm>
              <a:off x="24" y="3506"/>
              <a:ext cx="1083" cy="643"/>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 name="Freeform 11"/>
            <p:cNvSpPr>
              <a:spLocks noChangeArrowheads="1"/>
            </p:cNvSpPr>
            <p:nvPr/>
          </p:nvSpPr>
          <p:spPr bwMode="auto">
            <a:xfrm>
              <a:off x="1022" y="3582"/>
              <a:ext cx="64" cy="123"/>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rgbClr val="FFEF66"/>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4" name="Freeform 12"/>
            <p:cNvSpPr>
              <a:spLocks noChangeArrowheads="1"/>
            </p:cNvSpPr>
            <p:nvPr/>
          </p:nvSpPr>
          <p:spPr bwMode="auto">
            <a:xfrm>
              <a:off x="20" y="3774"/>
              <a:ext cx="787" cy="404"/>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FF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 name="Freeform 13"/>
            <p:cNvSpPr>
              <a:spLocks noChangeArrowheads="1"/>
            </p:cNvSpPr>
            <p:nvPr/>
          </p:nvSpPr>
          <p:spPr bwMode="auto">
            <a:xfrm>
              <a:off x="130" y="3808"/>
              <a:ext cx="519" cy="368"/>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38" name="Freeform 14"/>
            <p:cNvSpPr>
              <a:spLocks noChangeArrowheads="1"/>
            </p:cNvSpPr>
            <p:nvPr/>
          </p:nvSpPr>
          <p:spPr bwMode="auto">
            <a:xfrm>
              <a:off x="485" y="3532"/>
              <a:ext cx="129" cy="115"/>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rgbClr val="00B2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39" name="Freeform 15"/>
            <p:cNvSpPr>
              <a:spLocks noChangeArrowheads="1"/>
            </p:cNvSpPr>
            <p:nvPr/>
          </p:nvSpPr>
          <p:spPr bwMode="auto">
            <a:xfrm>
              <a:off x="640" y="4163"/>
              <a:ext cx="71" cy="106"/>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rgbClr val="00B2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6" name="Freeform 16"/>
            <p:cNvSpPr>
              <a:spLocks noChangeArrowheads="1"/>
            </p:cNvSpPr>
            <p:nvPr/>
          </p:nvSpPr>
          <p:spPr bwMode="auto">
            <a:xfrm>
              <a:off x="504" y="3607"/>
              <a:ext cx="188" cy="377"/>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41" name="Freeform 17"/>
            <p:cNvSpPr>
              <a:spLocks noChangeArrowheads="1"/>
            </p:cNvSpPr>
            <p:nvPr/>
          </p:nvSpPr>
          <p:spPr bwMode="auto">
            <a:xfrm>
              <a:off x="669" y="3590"/>
              <a:ext cx="358" cy="168"/>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42" name="Freeform 18"/>
            <p:cNvSpPr>
              <a:spLocks noChangeArrowheads="1"/>
            </p:cNvSpPr>
            <p:nvPr/>
          </p:nvSpPr>
          <p:spPr bwMode="auto">
            <a:xfrm>
              <a:off x="347" y="3693"/>
              <a:ext cx="150" cy="61"/>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rgbClr val="FFEF66"/>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1060" name="Group 19"/>
            <p:cNvGrpSpPr>
              <a:grpSpLocks/>
            </p:cNvGrpSpPr>
            <p:nvPr/>
          </p:nvGrpSpPr>
          <p:grpSpPr bwMode="auto">
            <a:xfrm>
              <a:off x="5" y="3490"/>
              <a:ext cx="1118" cy="774"/>
              <a:chOff x="5" y="3490"/>
              <a:chExt cx="1118" cy="774"/>
            </a:xfrm>
          </p:grpSpPr>
          <p:grpSp>
            <p:nvGrpSpPr>
              <p:cNvPr id="7" name="Group 20"/>
              <p:cNvGrpSpPr>
                <a:grpSpLocks/>
              </p:cNvGrpSpPr>
              <p:nvPr/>
            </p:nvGrpSpPr>
            <p:grpSpPr bwMode="auto">
              <a:xfrm>
                <a:off x="499" y="3562"/>
                <a:ext cx="542" cy="702"/>
                <a:chOff x="499" y="3562"/>
                <a:chExt cx="542" cy="702"/>
              </a:xfrm>
            </p:grpSpPr>
            <p:sp>
              <p:nvSpPr>
                <p:cNvPr id="1045" name="Freeform 21"/>
                <p:cNvSpPr>
                  <a:spLocks noChangeArrowheads="1"/>
                </p:cNvSpPr>
                <p:nvPr/>
              </p:nvSpPr>
              <p:spPr bwMode="auto">
                <a:xfrm>
                  <a:off x="500" y="3588"/>
                  <a:ext cx="151" cy="81"/>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46" name="Freeform 22"/>
                <p:cNvSpPr>
                  <a:spLocks noChangeArrowheads="1"/>
                </p:cNvSpPr>
                <p:nvPr/>
              </p:nvSpPr>
              <p:spPr bwMode="auto">
                <a:xfrm>
                  <a:off x="636" y="4136"/>
                  <a:ext cx="109" cy="127"/>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47" name="Freeform 23"/>
                <p:cNvSpPr>
                  <a:spLocks noChangeArrowheads="1"/>
                </p:cNvSpPr>
                <p:nvPr/>
              </p:nvSpPr>
              <p:spPr bwMode="auto">
                <a:xfrm>
                  <a:off x="1004" y="3562"/>
                  <a:ext cx="38" cy="111"/>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sp>
            <p:nvSpPr>
              <p:cNvPr id="1048" name="Freeform 24"/>
              <p:cNvSpPr>
                <a:spLocks noChangeArrowheads="1"/>
              </p:cNvSpPr>
              <p:nvPr/>
            </p:nvSpPr>
            <p:spPr bwMode="auto">
              <a:xfrm>
                <a:off x="76" y="3732"/>
                <a:ext cx="588" cy="24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49" name="Freeform 25"/>
              <p:cNvSpPr>
                <a:spLocks noChangeArrowheads="1"/>
              </p:cNvSpPr>
              <p:nvPr/>
            </p:nvSpPr>
            <p:spPr bwMode="auto">
              <a:xfrm>
                <a:off x="260" y="3886"/>
                <a:ext cx="239" cy="142"/>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0" name="Freeform 26"/>
              <p:cNvSpPr>
                <a:spLocks noChangeArrowheads="1"/>
              </p:cNvSpPr>
              <p:nvPr/>
            </p:nvSpPr>
            <p:spPr bwMode="auto">
              <a:xfrm>
                <a:off x="565" y="3679"/>
                <a:ext cx="101" cy="233"/>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8" name="Group 27"/>
              <p:cNvGrpSpPr>
                <a:grpSpLocks/>
              </p:cNvGrpSpPr>
              <p:nvPr/>
            </p:nvGrpSpPr>
            <p:grpSpPr bwMode="auto">
              <a:xfrm>
                <a:off x="5" y="3490"/>
                <a:ext cx="1118" cy="672"/>
                <a:chOff x="5" y="3490"/>
                <a:chExt cx="1118" cy="672"/>
              </a:xfrm>
            </p:grpSpPr>
            <p:sp>
              <p:nvSpPr>
                <p:cNvPr id="1052" name="Freeform 28"/>
                <p:cNvSpPr>
                  <a:spLocks noChangeArrowheads="1"/>
                </p:cNvSpPr>
                <p:nvPr/>
              </p:nvSpPr>
              <p:spPr bwMode="auto">
                <a:xfrm>
                  <a:off x="669" y="4047"/>
                  <a:ext cx="70" cy="8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3" name="Freeform 29"/>
                <p:cNvSpPr>
                  <a:spLocks noChangeArrowheads="1"/>
                </p:cNvSpPr>
                <p:nvPr/>
              </p:nvSpPr>
              <p:spPr bwMode="auto">
                <a:xfrm>
                  <a:off x="5" y="3728"/>
                  <a:ext cx="836" cy="433"/>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4" name="Freeform 30"/>
                <p:cNvSpPr>
                  <a:spLocks noChangeArrowheads="1"/>
                </p:cNvSpPr>
                <p:nvPr/>
              </p:nvSpPr>
              <p:spPr bwMode="auto">
                <a:xfrm>
                  <a:off x="106" y="3770"/>
                  <a:ext cx="75" cy="161"/>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5" name="Freeform 31"/>
                <p:cNvSpPr>
                  <a:spLocks noChangeArrowheads="1"/>
                </p:cNvSpPr>
                <p:nvPr/>
              </p:nvSpPr>
              <p:spPr bwMode="auto">
                <a:xfrm>
                  <a:off x="449" y="3490"/>
                  <a:ext cx="316" cy="587"/>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6" name="Freeform 32"/>
                <p:cNvSpPr>
                  <a:spLocks noChangeArrowheads="1"/>
                </p:cNvSpPr>
                <p:nvPr/>
              </p:nvSpPr>
              <p:spPr bwMode="auto">
                <a:xfrm>
                  <a:off x="577" y="3650"/>
                  <a:ext cx="91" cy="246"/>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7" name="Freeform 33"/>
                <p:cNvSpPr>
                  <a:spLocks noChangeArrowheads="1"/>
                </p:cNvSpPr>
                <p:nvPr/>
              </p:nvSpPr>
              <p:spPr bwMode="auto">
                <a:xfrm>
                  <a:off x="328" y="3630"/>
                  <a:ext cx="189" cy="130"/>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8" name="Freeform 34"/>
                <p:cNvSpPr>
                  <a:spLocks noChangeArrowheads="1"/>
                </p:cNvSpPr>
                <p:nvPr/>
              </p:nvSpPr>
              <p:spPr bwMode="auto">
                <a:xfrm>
                  <a:off x="658" y="3538"/>
                  <a:ext cx="465" cy="206"/>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59" name="Freeform 35"/>
                <p:cNvSpPr>
                  <a:spLocks noChangeArrowheads="1"/>
                </p:cNvSpPr>
                <p:nvPr/>
              </p:nvSpPr>
              <p:spPr bwMode="auto">
                <a:xfrm>
                  <a:off x="717" y="3606"/>
                  <a:ext cx="239" cy="80"/>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grpSp>
      </p:grpSp>
      <p:grpSp>
        <p:nvGrpSpPr>
          <p:cNvPr id="1035" name="Group 36"/>
          <p:cNvGrpSpPr>
            <a:grpSpLocks/>
          </p:cNvGrpSpPr>
          <p:nvPr/>
        </p:nvGrpSpPr>
        <p:grpSpPr bwMode="auto">
          <a:xfrm>
            <a:off x="8680450" y="2116138"/>
            <a:ext cx="376238" cy="4298950"/>
            <a:chOff x="5468" y="1333"/>
            <a:chExt cx="237" cy="2708"/>
          </a:xfrm>
        </p:grpSpPr>
        <p:sp>
          <p:nvSpPr>
            <p:cNvPr id="1061" name="Freeform 37"/>
            <p:cNvSpPr>
              <a:spLocks noChangeArrowheads="1"/>
            </p:cNvSpPr>
            <p:nvPr/>
          </p:nvSpPr>
          <p:spPr bwMode="auto">
            <a:xfrm flipH="1">
              <a:off x="5468" y="2620"/>
              <a:ext cx="198" cy="1421"/>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rgbClr val="703D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62" name="Freeform 38"/>
            <p:cNvSpPr>
              <a:spLocks noChangeArrowheads="1"/>
            </p:cNvSpPr>
            <p:nvPr/>
          </p:nvSpPr>
          <p:spPr bwMode="auto">
            <a:xfrm flipH="1">
              <a:off x="5507" y="1333"/>
              <a:ext cx="198" cy="16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rgbClr val="703D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grpSp>
        <p:nvGrpSpPr>
          <p:cNvPr id="1036" name="Group 39"/>
          <p:cNvGrpSpPr>
            <a:grpSpLocks/>
          </p:cNvGrpSpPr>
          <p:nvPr/>
        </p:nvGrpSpPr>
        <p:grpSpPr bwMode="auto">
          <a:xfrm>
            <a:off x="5580063" y="-100013"/>
            <a:ext cx="5616575" cy="5545138"/>
            <a:chOff x="3045" y="-453"/>
            <a:chExt cx="4436" cy="4251"/>
          </a:xfrm>
        </p:grpSpPr>
        <p:grpSp>
          <p:nvGrpSpPr>
            <p:cNvPr id="1037" name="Group 40"/>
            <p:cNvGrpSpPr>
              <a:grpSpLocks/>
            </p:cNvGrpSpPr>
            <p:nvPr/>
          </p:nvGrpSpPr>
          <p:grpSpPr bwMode="auto">
            <a:xfrm>
              <a:off x="3045" y="-453"/>
              <a:ext cx="4436" cy="4251"/>
              <a:chOff x="3045" y="-453"/>
              <a:chExt cx="4436" cy="4251"/>
            </a:xfrm>
          </p:grpSpPr>
          <p:sp>
            <p:nvSpPr>
              <p:cNvPr id="1065" name="Freeform 41"/>
              <p:cNvSpPr>
                <a:spLocks noChangeArrowheads="1"/>
              </p:cNvSpPr>
              <p:nvPr/>
            </p:nvSpPr>
            <p:spPr bwMode="auto">
              <a:xfrm rot="18420000">
                <a:off x="5425" y="1093"/>
                <a:ext cx="56" cy="282"/>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1040" name="Group 42"/>
              <p:cNvGrpSpPr>
                <a:grpSpLocks/>
              </p:cNvGrpSpPr>
              <p:nvPr/>
            </p:nvGrpSpPr>
            <p:grpSpPr bwMode="auto">
              <a:xfrm>
                <a:off x="3045" y="-453"/>
                <a:ext cx="4436" cy="4251"/>
                <a:chOff x="3045" y="-453"/>
                <a:chExt cx="4436" cy="4251"/>
              </a:xfrm>
            </p:grpSpPr>
            <p:sp>
              <p:nvSpPr>
                <p:cNvPr id="1067" name="Freeform 43"/>
                <p:cNvSpPr>
                  <a:spLocks noChangeArrowheads="1"/>
                </p:cNvSpPr>
                <p:nvPr/>
              </p:nvSpPr>
              <p:spPr bwMode="auto">
                <a:xfrm rot="18420000">
                  <a:off x="4407" y="-240"/>
                  <a:ext cx="521" cy="323"/>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68" name="Freeform 44"/>
                <p:cNvSpPr>
                  <a:spLocks noChangeArrowheads="1"/>
                </p:cNvSpPr>
                <p:nvPr/>
              </p:nvSpPr>
              <p:spPr bwMode="auto">
                <a:xfrm rot="18420000">
                  <a:off x="4531" y="796"/>
                  <a:ext cx="924" cy="1155"/>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69" name="Freeform 45"/>
                <p:cNvSpPr>
                  <a:spLocks noChangeArrowheads="1"/>
                </p:cNvSpPr>
                <p:nvPr/>
              </p:nvSpPr>
              <p:spPr bwMode="auto">
                <a:xfrm rot="18420000">
                  <a:off x="3974" y="469"/>
                  <a:ext cx="1750" cy="237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70" name="Freeform 46"/>
                <p:cNvSpPr>
                  <a:spLocks noChangeArrowheads="1"/>
                </p:cNvSpPr>
                <p:nvPr/>
              </p:nvSpPr>
              <p:spPr bwMode="auto">
                <a:xfrm rot="18420000">
                  <a:off x="3948" y="-113"/>
                  <a:ext cx="2630" cy="3571"/>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71" name="Freeform 47"/>
                <p:cNvSpPr>
                  <a:spLocks noChangeArrowheads="1"/>
                </p:cNvSpPr>
                <p:nvPr/>
              </p:nvSpPr>
              <p:spPr bwMode="auto">
                <a:xfrm rot="18420000">
                  <a:off x="5280" y="2638"/>
                  <a:ext cx="577" cy="31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72" name="Freeform 48"/>
                <p:cNvSpPr>
                  <a:spLocks noChangeArrowheads="1"/>
                </p:cNvSpPr>
                <p:nvPr/>
              </p:nvSpPr>
              <p:spPr bwMode="auto">
                <a:xfrm rot="18420000">
                  <a:off x="5112" y="2374"/>
                  <a:ext cx="618" cy="372"/>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73" name="Freeform 49"/>
                <p:cNvSpPr>
                  <a:spLocks noChangeArrowheads="1"/>
                </p:cNvSpPr>
                <p:nvPr/>
              </p:nvSpPr>
              <p:spPr bwMode="auto">
                <a:xfrm rot="18420000">
                  <a:off x="4395" y="308"/>
                  <a:ext cx="618" cy="380"/>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074" name="Freeform 50"/>
                <p:cNvSpPr>
                  <a:spLocks noChangeArrowheads="1"/>
                </p:cNvSpPr>
                <p:nvPr/>
              </p:nvSpPr>
              <p:spPr bwMode="auto">
                <a:xfrm rot="18420000">
                  <a:off x="4304" y="49"/>
                  <a:ext cx="610" cy="356"/>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grpSp>
        <p:sp>
          <p:nvSpPr>
            <p:cNvPr id="1075" name="Line 51"/>
            <p:cNvSpPr>
              <a:spLocks noChangeShapeType="1"/>
            </p:cNvSpPr>
            <p:nvPr/>
          </p:nvSpPr>
          <p:spPr bwMode="auto">
            <a:xfrm>
              <a:off x="4871" y="84"/>
              <a:ext cx="35" cy="90"/>
            </a:xfrm>
            <a:prstGeom prst="line">
              <a:avLst/>
            </a:prstGeom>
            <a:noFill/>
            <a:ln w="381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DejaVu Sans" charset="0"/>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rgbClr val="FFEF66"/>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50" name="Rectangle 2"/>
          <p:cNvSpPr>
            <a:spLocks noGrp="1" noChangeArrowheads="1"/>
          </p:cNvSpPr>
          <p:nvPr>
            <p:ph type="title"/>
          </p:nvPr>
        </p:nvSpPr>
        <p:spPr bwMode="auto">
          <a:xfrm>
            <a:off x="1371600" y="1511300"/>
            <a:ext cx="6365875" cy="2238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2051" name="Rectangle 3"/>
          <p:cNvSpPr>
            <a:spLocks noGrp="1" noChangeArrowheads="1"/>
          </p:cNvSpPr>
          <p:nvPr>
            <p:ph type="dt"/>
          </p:nvPr>
        </p:nvSpPr>
        <p:spPr bwMode="auto">
          <a:xfrm>
            <a:off x="685800" y="6248400"/>
            <a:ext cx="18700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a:buClrTx/>
              <a:buFontTx/>
              <a:buNone/>
              <a:tabLst>
                <a:tab pos="723900" algn="l"/>
                <a:tab pos="1447800" algn="l"/>
              </a:tabLst>
              <a:defRPr sz="1400" smtClean="0">
                <a:solidFill>
                  <a:srgbClr val="000000"/>
                </a:solidFill>
                <a:latin typeface="+mn-lt"/>
                <a:cs typeface="DejaVu Sans" charset="0"/>
              </a:defRPr>
            </a:lvl1pPr>
          </a:lstStyle>
          <a:p>
            <a:pPr>
              <a:defRPr/>
            </a:pPr>
            <a:endParaRPr lang="en-AU"/>
          </a:p>
        </p:txBody>
      </p:sp>
      <p:sp>
        <p:nvSpPr>
          <p:cNvPr id="2052" name="Rectangle 4"/>
          <p:cNvSpPr>
            <a:spLocks noGrp="1" noChangeArrowheads="1"/>
          </p:cNvSpPr>
          <p:nvPr>
            <p:ph type="ftr"/>
          </p:nvPr>
        </p:nvSpPr>
        <p:spPr bwMode="auto">
          <a:xfrm>
            <a:off x="3124200" y="6248400"/>
            <a:ext cx="28606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ctr" eaLnBrk="1">
              <a:buClrTx/>
              <a:buFontTx/>
              <a:buNone/>
              <a:tabLst>
                <a:tab pos="723900" algn="l"/>
                <a:tab pos="1447800" algn="l"/>
                <a:tab pos="2171700" algn="l"/>
              </a:tabLst>
              <a:defRPr sz="1400" smtClean="0">
                <a:solidFill>
                  <a:srgbClr val="000000"/>
                </a:solidFill>
                <a:latin typeface="+mn-lt"/>
                <a:cs typeface="DejaVu Sans" charset="0"/>
              </a:defRPr>
            </a:lvl1pPr>
          </a:lstStyle>
          <a:p>
            <a:pPr>
              <a:defRPr/>
            </a:pPr>
            <a:endParaRPr lang="en-AU"/>
          </a:p>
        </p:txBody>
      </p:sp>
      <p:sp>
        <p:nvSpPr>
          <p:cNvPr id="2053" name="Rectangle 5"/>
          <p:cNvSpPr>
            <a:spLocks noGrp="1" noChangeArrowheads="1"/>
          </p:cNvSpPr>
          <p:nvPr>
            <p:ph type="sldNum"/>
          </p:nvPr>
        </p:nvSpPr>
        <p:spPr bwMode="auto">
          <a:xfrm>
            <a:off x="6553200" y="6248400"/>
            <a:ext cx="1870075"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r" eaLnBrk="1">
              <a:buClrTx/>
              <a:buFontTx/>
              <a:buNone/>
              <a:tabLst>
                <a:tab pos="723900" algn="l"/>
                <a:tab pos="1447800" algn="l"/>
              </a:tabLst>
              <a:defRPr sz="1400" smtClean="0">
                <a:solidFill>
                  <a:srgbClr val="000000"/>
                </a:solidFill>
                <a:latin typeface="+mn-lt"/>
                <a:cs typeface="DejaVu Sans" charset="0"/>
              </a:defRPr>
            </a:lvl1pPr>
          </a:lstStyle>
          <a:p>
            <a:pPr>
              <a:defRPr/>
            </a:pPr>
            <a:fld id="{67251D22-8DC5-EF46-9C69-3650CD01D157}" type="slidenum">
              <a:rPr lang="en-AU"/>
              <a:pPr>
                <a:defRPr/>
              </a:pPr>
              <a:t>‹#›</a:t>
            </a:fld>
            <a:endParaRPr lang="en-AU"/>
          </a:p>
        </p:txBody>
      </p:sp>
      <p:grpSp>
        <p:nvGrpSpPr>
          <p:cNvPr id="2055" name="Group 6"/>
          <p:cNvGrpSpPr>
            <a:grpSpLocks/>
          </p:cNvGrpSpPr>
          <p:nvPr/>
        </p:nvGrpSpPr>
        <p:grpSpPr bwMode="auto">
          <a:xfrm>
            <a:off x="195263" y="234950"/>
            <a:ext cx="3778250" cy="1768475"/>
            <a:chOff x="123" y="148"/>
            <a:chExt cx="2380" cy="1114"/>
          </a:xfrm>
        </p:grpSpPr>
        <p:sp>
          <p:nvSpPr>
            <p:cNvPr id="2" name="Freeform 7"/>
            <p:cNvSpPr>
              <a:spLocks noChangeArrowheads="1"/>
            </p:cNvSpPr>
            <p:nvPr/>
          </p:nvSpPr>
          <p:spPr bwMode="auto">
            <a:xfrm>
              <a:off x="177" y="177"/>
              <a:ext cx="2244" cy="1011"/>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3" name="Freeform 8"/>
            <p:cNvSpPr>
              <a:spLocks noChangeArrowheads="1"/>
            </p:cNvSpPr>
            <p:nvPr/>
          </p:nvSpPr>
          <p:spPr bwMode="auto">
            <a:xfrm>
              <a:off x="166" y="261"/>
              <a:ext cx="2238" cy="1001"/>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FF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57" name="Freeform 9"/>
            <p:cNvSpPr>
              <a:spLocks noChangeArrowheads="1"/>
            </p:cNvSpPr>
            <p:nvPr/>
          </p:nvSpPr>
          <p:spPr bwMode="auto">
            <a:xfrm>
              <a:off x="474" y="344"/>
              <a:ext cx="1482" cy="913"/>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4" name="Group 10"/>
            <p:cNvGrpSpPr>
              <a:grpSpLocks/>
            </p:cNvGrpSpPr>
            <p:nvPr/>
          </p:nvGrpSpPr>
          <p:grpSpPr bwMode="auto">
            <a:xfrm>
              <a:off x="123" y="148"/>
              <a:ext cx="2380" cy="1075"/>
              <a:chOff x="123" y="148"/>
              <a:chExt cx="2380" cy="1075"/>
            </a:xfrm>
          </p:grpSpPr>
          <p:sp>
            <p:nvSpPr>
              <p:cNvPr id="2059" name="Freeform 11"/>
              <p:cNvSpPr>
                <a:spLocks noChangeArrowheads="1"/>
              </p:cNvSpPr>
              <p:nvPr/>
            </p:nvSpPr>
            <p:spPr bwMode="auto">
              <a:xfrm>
                <a:off x="2005" y="934"/>
                <a:ext cx="206" cy="208"/>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60" name="Freeform 12"/>
              <p:cNvSpPr>
                <a:spLocks noChangeArrowheads="1"/>
              </p:cNvSpPr>
              <p:nvPr/>
            </p:nvSpPr>
            <p:spPr bwMode="auto">
              <a:xfrm>
                <a:off x="123" y="148"/>
                <a:ext cx="2380" cy="1075"/>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61" name="Freeform 13"/>
              <p:cNvSpPr>
                <a:spLocks noChangeArrowheads="1"/>
              </p:cNvSpPr>
              <p:nvPr/>
            </p:nvSpPr>
            <p:spPr bwMode="auto">
              <a:xfrm>
                <a:off x="324" y="158"/>
                <a:ext cx="1680" cy="608"/>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62" name="Freeform 14"/>
              <p:cNvSpPr>
                <a:spLocks noChangeArrowheads="1"/>
              </p:cNvSpPr>
              <p:nvPr/>
            </p:nvSpPr>
            <p:spPr bwMode="auto">
              <a:xfrm>
                <a:off x="409" y="251"/>
                <a:ext cx="221" cy="404"/>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5" name="Freeform 15"/>
              <p:cNvSpPr>
                <a:spLocks noChangeArrowheads="1"/>
              </p:cNvSpPr>
              <p:nvPr/>
            </p:nvSpPr>
            <p:spPr bwMode="auto">
              <a:xfrm>
                <a:off x="846" y="536"/>
                <a:ext cx="685" cy="35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grpSp>
      <p:grpSp>
        <p:nvGrpSpPr>
          <p:cNvPr id="2056" name="Group 16"/>
          <p:cNvGrpSpPr>
            <a:grpSpLocks/>
          </p:cNvGrpSpPr>
          <p:nvPr/>
        </p:nvGrpSpPr>
        <p:grpSpPr bwMode="auto">
          <a:xfrm>
            <a:off x="7326313" y="3622675"/>
            <a:ext cx="2276475" cy="2540000"/>
            <a:chOff x="4615" y="2282"/>
            <a:chExt cx="1434" cy="1600"/>
          </a:xfrm>
        </p:grpSpPr>
        <p:sp>
          <p:nvSpPr>
            <p:cNvPr id="2065" name="Freeform 17"/>
            <p:cNvSpPr>
              <a:spLocks noChangeArrowheads="1"/>
            </p:cNvSpPr>
            <p:nvPr/>
          </p:nvSpPr>
          <p:spPr bwMode="auto">
            <a:xfrm rot="7320000">
              <a:off x="4925" y="2916"/>
              <a:ext cx="623" cy="292"/>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66" name="Freeform 18"/>
            <p:cNvSpPr>
              <a:spLocks noChangeArrowheads="1"/>
            </p:cNvSpPr>
            <p:nvPr/>
          </p:nvSpPr>
          <p:spPr bwMode="auto">
            <a:xfrm rot="7320000">
              <a:off x="4910" y="2919"/>
              <a:ext cx="621" cy="288"/>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703D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67" name="Freeform 19"/>
            <p:cNvSpPr>
              <a:spLocks noChangeArrowheads="1"/>
            </p:cNvSpPr>
            <p:nvPr/>
          </p:nvSpPr>
          <p:spPr bwMode="auto">
            <a:xfrm rot="7320000">
              <a:off x="5015" y="2930"/>
              <a:ext cx="410" cy="263"/>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rgbClr val="FFB8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nvGrpSpPr>
            <p:cNvPr id="2063" name="Group 20"/>
            <p:cNvGrpSpPr>
              <a:grpSpLocks/>
            </p:cNvGrpSpPr>
            <p:nvPr/>
          </p:nvGrpSpPr>
          <p:grpSpPr bwMode="auto">
            <a:xfrm>
              <a:off x="4615" y="2282"/>
              <a:ext cx="1434" cy="1600"/>
              <a:chOff x="4615" y="2282"/>
              <a:chExt cx="1434" cy="1600"/>
            </a:xfrm>
          </p:grpSpPr>
          <p:sp>
            <p:nvSpPr>
              <p:cNvPr id="2069" name="Freeform 21"/>
              <p:cNvSpPr>
                <a:spLocks noChangeArrowheads="1"/>
              </p:cNvSpPr>
              <p:nvPr/>
            </p:nvSpPr>
            <p:spPr bwMode="auto">
              <a:xfrm rot="7320000">
                <a:off x="4721" y="3313"/>
                <a:ext cx="111" cy="15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0" name="Freeform 22"/>
              <p:cNvSpPr>
                <a:spLocks noChangeArrowheads="1"/>
              </p:cNvSpPr>
              <p:nvPr/>
            </p:nvSpPr>
            <p:spPr bwMode="auto">
              <a:xfrm rot="7320000">
                <a:off x="4652" y="2662"/>
                <a:ext cx="1362" cy="8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1" name="Freeform 23"/>
              <p:cNvSpPr>
                <a:spLocks noChangeArrowheads="1"/>
              </p:cNvSpPr>
              <p:nvPr/>
            </p:nvSpPr>
            <p:spPr bwMode="auto">
              <a:xfrm rot="7320000">
                <a:off x="4976" y="2836"/>
                <a:ext cx="962" cy="469"/>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2" name="Freeform 24"/>
              <p:cNvSpPr>
                <a:spLocks noChangeArrowheads="1"/>
              </p:cNvSpPr>
              <p:nvPr/>
            </p:nvSpPr>
            <p:spPr bwMode="auto">
              <a:xfrm rot="7320000">
                <a:off x="5704" y="2645"/>
                <a:ext cx="120" cy="313"/>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3" name="Freeform 25"/>
              <p:cNvSpPr>
                <a:spLocks noChangeArrowheads="1"/>
              </p:cNvSpPr>
              <p:nvPr/>
            </p:nvSpPr>
            <p:spPr bwMode="auto">
              <a:xfrm rot="7320000">
                <a:off x="5124" y="2837"/>
                <a:ext cx="388" cy="273"/>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rgbClr val="000000"/>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grpSp>
      </p:grpSp>
      <p:sp>
        <p:nvSpPr>
          <p:cNvPr id="2074" name="Freeform 26"/>
          <p:cNvSpPr>
            <a:spLocks noChangeArrowheads="1"/>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320">
            <a:solidFill>
              <a:srgbClr val="703D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5" name="Freeform 27"/>
          <p:cNvSpPr>
            <a:spLocks noChangeArrowheads="1"/>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480">
            <a:solidFill>
              <a:srgbClr val="FF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076" name="Rectangle 28"/>
          <p:cNvSpPr>
            <a:spLocks noGrp="1" noChangeArrowheads="1"/>
          </p:cNvSpPr>
          <p:nvPr>
            <p:ph type="body" idx="1"/>
          </p:nvPr>
        </p:nvSpPr>
        <p:spPr bwMode="auto">
          <a:xfrm>
            <a:off x="457200" y="1604963"/>
            <a:ext cx="8194675" cy="449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omic Sans MS" charset="0"/>
          <a:ea typeface="ＭＳ Ｐゴシック"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8594" name="Group 2"/>
          <p:cNvGrpSpPr>
            <a:grpSpLocks/>
          </p:cNvGrpSpPr>
          <p:nvPr/>
        </p:nvGrpSpPr>
        <p:grpSpPr bwMode="auto">
          <a:xfrm>
            <a:off x="1" y="3902076"/>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1" hangingPunct="1">
                <a:buClrTx/>
                <a:buSzTx/>
                <a:buFontTx/>
                <a:buNone/>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sz="2400">
                <a:solidFill>
                  <a:srgbClr val="FFFFFF"/>
                </a:solidFill>
                <a:latin typeface="Times New Roman" pitchFamily="-112" charset="0"/>
                <a:ea typeface="ＭＳ Ｐゴシック" charset="-128"/>
                <a:cs typeface="ＭＳ Ｐゴシック" charset="-128"/>
              </a:endParaRPr>
            </a:p>
          </p:txBody>
        </p:sp>
        <p:sp>
          <p:nvSpPr>
            <p:cNvPr id="23860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hangingPunct="1">
                <a:buClrTx/>
                <a:buSzTx/>
                <a:buFontTx/>
                <a:buNone/>
              </a:pPr>
              <a:endParaRPr lang="en-US" sz="2400">
                <a:solidFill>
                  <a:srgbClr val="FFFFFF"/>
                </a:solidFill>
                <a:latin typeface="Times New Roman" charset="0"/>
              </a:endParaRPr>
            </a:p>
          </p:txBody>
        </p:sp>
        <p:sp>
          <p:nvSpPr>
            <p:cNvPr id="23860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hangingPunct="1">
                <a:buClrTx/>
                <a:buSzTx/>
                <a:buFontTx/>
                <a:buNone/>
              </a:pPr>
              <a:endParaRPr lang="en-US" sz="2400">
                <a:solidFill>
                  <a:srgbClr val="FFFFFF"/>
                </a:solidFill>
                <a:latin typeface="Times New Roman" charset="0"/>
              </a:endParaRPr>
            </a:p>
          </p:txBody>
        </p:sp>
        <p:sp>
          <p:nvSpPr>
            <p:cNvPr id="23860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1" hangingPunct="1">
                <a:buClrTx/>
                <a:buSzTx/>
                <a:buFontTx/>
                <a:buNone/>
              </a:pPr>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buClrTx/>
              <a:buSzTx/>
              <a:buFontTx/>
              <a:buNone/>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buClrTx/>
              <a:buSzTx/>
              <a:buFontTx/>
              <a:buNone/>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buClrTx/>
              <a:buSzTx/>
              <a:buFontTx/>
              <a:buNone/>
              <a:defRPr/>
            </a:pPr>
            <a:fld id="{6B554F1D-AE35-2247-90A8-C8479B6ED84F}" type="slidenum">
              <a:rPr lang="en-US"/>
              <a:pPr defTabSz="914400">
                <a:buClrTx/>
                <a:buSzTx/>
                <a:buFontTx/>
                <a:buNone/>
                <a:defRPr/>
              </a:pPr>
              <a:t>‹#›</a:t>
            </a:fld>
            <a:endParaRPr lang="en-US"/>
          </a:p>
        </p:txBody>
      </p:sp>
    </p:spTree>
    <p:extLst>
      <p:ext uri="{BB962C8B-B14F-4D97-AF65-F5344CB8AC3E}">
        <p14:creationId xmlns:p14="http://schemas.microsoft.com/office/powerpoint/2010/main" val="1540840140"/>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5"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1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5" indent="-342865"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73"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82" indent="-228577"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34" indent="-228577"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87" indent="-228577"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40" indent="-228577"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92" indent="-228577"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45" indent="-228577"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97" indent="-228577"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11.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981075"/>
            <a:ext cx="7772400" cy="295275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a:solidFill>
                  <a:srgbClr val="FF0000"/>
                </a:solidFill>
                <a:effectLst>
                  <a:outerShdw blurRad="38100" dist="38100" dir="2700000" algn="tl">
                    <a:srgbClr val="DDDDDD"/>
                  </a:outerShdw>
                </a:effectLst>
              </a:rPr>
              <a:t>changes</a:t>
            </a:r>
            <a:br>
              <a:rPr lang="en-AU">
                <a:solidFill>
                  <a:srgbClr val="FF0000"/>
                </a:solidFill>
                <a:effectLst>
                  <a:outerShdw blurRad="38100" dist="38100" dir="2700000" algn="tl">
                    <a:srgbClr val="DDDDDD"/>
                  </a:outerShdw>
                </a:effectLst>
              </a:rPr>
            </a:br>
            <a:r>
              <a:rPr lang="en-AU">
                <a:solidFill>
                  <a:srgbClr val="FF0000"/>
                </a:solidFill>
                <a:effectLst>
                  <a:outerShdw blurRad="38100" dist="38100" dir="2700000" algn="tl">
                    <a:srgbClr val="DDDDDD"/>
                  </a:outerShdw>
                </a:effectLst>
              </a:rPr>
              <a:t>in the</a:t>
            </a:r>
            <a:br>
              <a:rPr lang="en-AU">
                <a:solidFill>
                  <a:srgbClr val="FF0000"/>
                </a:solidFill>
                <a:effectLst>
                  <a:outerShdw blurRad="38100" dist="38100" dir="2700000" algn="tl">
                    <a:srgbClr val="DDDDDD"/>
                  </a:outerShdw>
                </a:effectLst>
              </a:rPr>
            </a:br>
            <a:r>
              <a:rPr lang="en-AU">
                <a:solidFill>
                  <a:srgbClr val="FF0000"/>
                </a:solidFill>
                <a:effectLst>
                  <a:outerShdw blurRad="38100" dist="38100" dir="2700000" algn="tl">
                    <a:srgbClr val="DDDDDD"/>
                  </a:outerShdw>
                </a:effectLst>
              </a:rPr>
              <a:t>understanding</a:t>
            </a:r>
          </a:p>
        </p:txBody>
      </p:sp>
      <p:sp>
        <p:nvSpPr>
          <p:cNvPr id="4098" name="Rectangle 2"/>
          <p:cNvSpPr>
            <a:spLocks noGrp="1" noChangeArrowheads="1"/>
          </p:cNvSpPr>
          <p:nvPr>
            <p:ph type="subTitle" idx="4294967295"/>
          </p:nvPr>
        </p:nvSpPr>
        <p:spPr>
          <a:xfrm>
            <a:off x="1371600" y="3959225"/>
            <a:ext cx="6400800" cy="2133600"/>
          </a:xfrm>
        </p:spPr>
        <p:txBody>
          <a:bodyPr lIns="90000" tIns="46800" rIns="90000" bIns="46800"/>
          <a:lstStyle/>
          <a:p>
            <a:pPr indent="-325438" algn="ctr"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sz="2800">
                <a:solidFill>
                  <a:srgbClr val="FF0000"/>
                </a:solidFill>
                <a:effectLst>
                  <a:outerShdw blurRad="38100" dist="38100" dir="2700000" algn="tl">
                    <a:srgbClr val="DDDDDD"/>
                  </a:outerShdw>
                </a:effectLst>
              </a:rPr>
              <a:t>of</a:t>
            </a:r>
          </a:p>
          <a:p>
            <a:pPr indent="-325438" algn="ctr"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sz="3600" b="1" u="sng">
                <a:solidFill>
                  <a:srgbClr val="FF0000"/>
                </a:solidFill>
                <a:effectLst>
                  <a:outerShdw blurRad="38100" dist="38100" dir="2700000" algn="tl">
                    <a:srgbClr val="DDDDDD"/>
                  </a:outerShdw>
                </a:effectLst>
                <a:latin typeface="Century Schoolbook L" charset="0"/>
              </a:rPr>
              <a:t>SCIENCE</a:t>
            </a:r>
          </a:p>
        </p:txBody>
      </p:sp>
      <p:sp>
        <p:nvSpPr>
          <p:cNvPr id="4099" name="Text Box 3"/>
          <p:cNvSpPr txBox="1">
            <a:spLocks noChangeArrowheads="1"/>
          </p:cNvSpPr>
          <p:nvPr/>
        </p:nvSpPr>
        <p:spPr bwMode="auto">
          <a:xfrm>
            <a:off x="2840038" y="6381750"/>
            <a:ext cx="62626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US" dirty="0">
                <a:latin typeface="Comic Sans MS" charset="0"/>
              </a:rPr>
              <a:t>Credit: ABeka Science Text Books for frames 3-7, 19.</a:t>
            </a:r>
          </a:p>
        </p:txBody>
      </p:sp>
      <p:sp>
        <p:nvSpPr>
          <p:cNvPr id="7" name="Text Box 3"/>
          <p:cNvSpPr txBox="1">
            <a:spLocks noChangeArrowheads="1"/>
          </p:cNvSpPr>
          <p:nvPr/>
        </p:nvSpPr>
        <p:spPr bwMode="auto">
          <a:xfrm>
            <a:off x="250825" y="5732463"/>
            <a:ext cx="3952875" cy="465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US" sz="2400" b="1" dirty="0">
                <a:latin typeface="Comic Sans MS" charset="0"/>
              </a:rPr>
              <a:t>By Ron Suter, Melbourne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4" name="Text Box 2"/>
          <p:cNvSpPr txBox="1">
            <a:spLocks noChangeArrowheads="1"/>
          </p:cNvSpPr>
          <p:nvPr/>
        </p:nvSpPr>
        <p:spPr bwMode="auto">
          <a:xfrm>
            <a:off x="1814513" y="3521075"/>
            <a:ext cx="3444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13315" name="Text Box 3"/>
          <p:cNvSpPr txBox="1">
            <a:spLocks noChangeArrowheads="1"/>
          </p:cNvSpPr>
          <p:nvPr/>
        </p:nvSpPr>
        <p:spPr bwMode="auto">
          <a:xfrm>
            <a:off x="6948488" y="188913"/>
            <a:ext cx="160496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Ever onward</a:t>
            </a:r>
          </a:p>
          <a:p>
            <a:pPr>
              <a:buClrTx/>
              <a:buFontTx/>
              <a:buNone/>
              <a:defRPr/>
            </a:pPr>
            <a:r>
              <a:rPr lang="en-AU" b="1"/>
              <a:t>and upward?</a:t>
            </a:r>
          </a:p>
        </p:txBody>
      </p:sp>
      <p:sp>
        <p:nvSpPr>
          <p:cNvPr id="13316" name="Text Box 4"/>
          <p:cNvSpPr txBox="1">
            <a:spLocks noChangeArrowheads="1"/>
          </p:cNvSpPr>
          <p:nvPr/>
        </p:nvSpPr>
        <p:spPr bwMode="auto">
          <a:xfrm>
            <a:off x="6407150" y="5580063"/>
            <a:ext cx="973138"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sz="2800" b="1" i="1" u="sng">
                <a:solidFill>
                  <a:srgbClr val="FFCC00"/>
                </a:solidFill>
              </a:rPr>
              <a:t>2013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4888" y="3789363"/>
            <a:ext cx="2809875" cy="27146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4663" y="4365625"/>
            <a:ext cx="1238250" cy="1057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4888" y="620713"/>
            <a:ext cx="1114425" cy="11144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64388" y="2205038"/>
            <a:ext cx="1712912" cy="12842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1"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95513" y="5373688"/>
            <a:ext cx="981075" cy="1228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2"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40200" y="1989138"/>
            <a:ext cx="1123950" cy="847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3"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596188" y="476250"/>
            <a:ext cx="1312862" cy="13128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4"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795963" y="2276475"/>
            <a:ext cx="990600" cy="1285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5" name="Picture 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700338" y="188913"/>
            <a:ext cx="1201737" cy="16017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6" name="Picture 1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427538" y="476250"/>
            <a:ext cx="1028700" cy="1228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7" name="Picture 1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11188" y="3644900"/>
            <a:ext cx="1304925" cy="9810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8" name="Picture 1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140200" y="3068638"/>
            <a:ext cx="1228725" cy="771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49" name="Picture 1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411413" y="2205038"/>
            <a:ext cx="1304925" cy="9810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50" name="Picture 14"/>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84213" y="333375"/>
            <a:ext cx="1428750" cy="1076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51" name="Picture 15"/>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84213" y="1700213"/>
            <a:ext cx="1127125" cy="1527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52" name="Picture 16"/>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68313" y="5013325"/>
            <a:ext cx="1076325" cy="1428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53" name="Picture 1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555875" y="3644900"/>
            <a:ext cx="1082675" cy="13350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354" name="Picture 18"/>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851275" y="5516563"/>
            <a:ext cx="1457325" cy="10493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4355" name="Text Box 19"/>
          <p:cNvSpPr txBox="1">
            <a:spLocks noChangeArrowheads="1"/>
          </p:cNvSpPr>
          <p:nvPr/>
        </p:nvSpPr>
        <p:spPr bwMode="auto">
          <a:xfrm>
            <a:off x="6284913" y="6165850"/>
            <a:ext cx="238125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Tool? or Scientism?</a:t>
            </a:r>
          </a:p>
        </p:txBody>
      </p:sp>
      <p:sp>
        <p:nvSpPr>
          <p:cNvPr id="14356" name="Text Box 20"/>
          <p:cNvSpPr txBox="1">
            <a:spLocks noChangeArrowheads="1"/>
          </p:cNvSpPr>
          <p:nvPr/>
        </p:nvSpPr>
        <p:spPr bwMode="auto">
          <a:xfrm>
            <a:off x="663575" y="3232150"/>
            <a:ext cx="286385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Science and Technology</a:t>
            </a:r>
          </a:p>
        </p:txBody>
      </p:sp>
      <p:sp>
        <p:nvSpPr>
          <p:cNvPr id="14357" name="Text Box 21"/>
          <p:cNvSpPr txBox="1">
            <a:spLocks noChangeArrowheads="1"/>
          </p:cNvSpPr>
          <p:nvPr/>
        </p:nvSpPr>
        <p:spPr bwMode="auto">
          <a:xfrm>
            <a:off x="5921375" y="1792288"/>
            <a:ext cx="2835275"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Involvements in Science</a:t>
            </a:r>
          </a:p>
        </p:txBody>
      </p:sp>
      <p:sp>
        <p:nvSpPr>
          <p:cNvPr id="14358" name="Text Box 22"/>
          <p:cNvSpPr txBox="1">
            <a:spLocks noChangeArrowheads="1"/>
          </p:cNvSpPr>
          <p:nvPr/>
        </p:nvSpPr>
        <p:spPr bwMode="auto">
          <a:xfrm>
            <a:off x="2178050" y="1792288"/>
            <a:ext cx="1641475"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Observations</a:t>
            </a:r>
          </a:p>
        </p:txBody>
      </p:sp>
      <p:sp>
        <p:nvSpPr>
          <p:cNvPr id="14359" name="Text Box 23"/>
          <p:cNvSpPr txBox="1">
            <a:spLocks noChangeArrowheads="1"/>
          </p:cNvSpPr>
          <p:nvPr/>
        </p:nvSpPr>
        <p:spPr bwMode="auto">
          <a:xfrm>
            <a:off x="5943600" y="260350"/>
            <a:ext cx="15509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Experiments</a:t>
            </a:r>
          </a:p>
        </p:txBody>
      </p:sp>
      <p:sp>
        <p:nvSpPr>
          <p:cNvPr id="14360" name="Text Box 24"/>
          <p:cNvSpPr txBox="1">
            <a:spLocks noChangeArrowheads="1"/>
          </p:cNvSpPr>
          <p:nvPr/>
        </p:nvSpPr>
        <p:spPr bwMode="auto">
          <a:xfrm>
            <a:off x="4194175" y="3952875"/>
            <a:ext cx="1298575"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Questions</a:t>
            </a:r>
          </a:p>
        </p:txBody>
      </p:sp>
      <p:sp>
        <p:nvSpPr>
          <p:cNvPr id="14361" name="Text Box 25"/>
          <p:cNvSpPr txBox="1">
            <a:spLocks noChangeArrowheads="1"/>
          </p:cNvSpPr>
          <p:nvPr/>
        </p:nvSpPr>
        <p:spPr bwMode="auto">
          <a:xfrm>
            <a:off x="2052638" y="5013325"/>
            <a:ext cx="155416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b="1"/>
              <a:t>Applications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36513" y="360363"/>
            <a:ext cx="6840538" cy="1773237"/>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dirty="0"/>
              <a:t>Significant Changes (19</a:t>
            </a:r>
            <a:r>
              <a:rPr lang="en-AU" b="1" baseline="30000" dirty="0"/>
              <a:t>th</a:t>
            </a:r>
            <a:r>
              <a:rPr lang="en-AU" b="1" dirty="0"/>
              <a:t> Century)</a:t>
            </a:r>
            <a:r>
              <a:rPr lang="en-AU" dirty="0"/>
              <a:t>‏</a:t>
            </a:r>
          </a:p>
        </p:txBody>
      </p:sp>
      <p:sp>
        <p:nvSpPr>
          <p:cNvPr id="15362" name="Rectangle 2"/>
          <p:cNvSpPr>
            <a:spLocks noGrp="1" noChangeArrowheads="1"/>
          </p:cNvSpPr>
          <p:nvPr>
            <p:ph type="body" idx="4294967295"/>
          </p:nvPr>
        </p:nvSpPr>
        <p:spPr>
          <a:xfrm>
            <a:off x="469900" y="2276475"/>
            <a:ext cx="7696200" cy="3209925"/>
          </a:xfrm>
        </p:spPr>
        <p:txBody>
          <a:bodyPr/>
          <a:lstStyle/>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US" sz="2800" dirty="0"/>
              <a:t>	began with those scientists who were specifically studying rocks and fossils (James Hutton, Charles Lyell) and the philosophers (prominently Herbert Spencer) who were supporting them.</a:t>
            </a:r>
          </a:p>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endParaRPr lang="en-US" sz="2800" dirty="0"/>
          </a:p>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US" sz="2800" dirty="0"/>
              <a:t>	These writers were intent on finding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720725" y="2160588"/>
            <a:ext cx="7696200" cy="3657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1pPr>
            <a:lvl2pPr>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2pPr>
            <a:lvl3pPr>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3pPr>
            <a:lvl4pPr>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4pPr>
            <a:lvl5pPr>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309563" algn="l"/>
                <a:tab pos="419100" algn="l"/>
                <a:tab pos="868363" algn="l"/>
                <a:tab pos="1317625" algn="l"/>
                <a:tab pos="1766888" algn="l"/>
                <a:tab pos="2216150" algn="l"/>
                <a:tab pos="2665413" algn="l"/>
                <a:tab pos="3114675" algn="l"/>
                <a:tab pos="3563938" algn="l"/>
                <a:tab pos="4013200" algn="l"/>
                <a:tab pos="4462463" algn="l"/>
                <a:tab pos="4911725" algn="l"/>
                <a:tab pos="5360988" algn="l"/>
                <a:tab pos="5810250" algn="l"/>
                <a:tab pos="6259513" algn="l"/>
                <a:tab pos="6710363" algn="l"/>
                <a:tab pos="7158038" algn="l"/>
                <a:tab pos="7607300" algn="l"/>
                <a:tab pos="8056563" algn="l"/>
                <a:tab pos="8505825" algn="l"/>
                <a:tab pos="8955088" algn="l"/>
                <a:tab pos="8958263" algn="l"/>
                <a:tab pos="9407525" algn="l"/>
                <a:tab pos="9856788" algn="l"/>
                <a:tab pos="10321925"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9pPr>
          </a:lstStyle>
          <a:p>
            <a:pPr eaLnBrk="1" hangingPunct="1">
              <a:spcBef>
                <a:spcPts val="800"/>
              </a:spcBef>
              <a:buClrTx/>
              <a:buFontTx/>
              <a:buNone/>
              <a:defRPr/>
            </a:pPr>
            <a:r>
              <a:rPr lang="en-AU" sz="3200" dirty="0">
                <a:latin typeface="Comic Sans MS" charset="0"/>
              </a:rPr>
              <a:t>answers to their questions about fossils and the age of earth’s rocks that had no reference to the Bible. </a:t>
            </a:r>
          </a:p>
          <a:p>
            <a:pPr eaLnBrk="1" hangingPunct="1">
              <a:spcBef>
                <a:spcPts val="800"/>
              </a:spcBef>
              <a:buClrTx/>
              <a:buFontTx/>
              <a:buNone/>
              <a:defRPr/>
            </a:pPr>
            <a:r>
              <a:rPr lang="en-AU" sz="3200" dirty="0">
                <a:latin typeface="Comic Sans MS" charset="0"/>
              </a:rPr>
              <a:t>	They did not accept that the Bible had any relevance to their lives or  to their academic pursuits.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23850" y="1628775"/>
            <a:ext cx="7561263" cy="4192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07975" indent="-30797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9pPr>
          </a:lstStyle>
          <a:p>
            <a:pPr eaLnBrk="1" hangingPunct="1">
              <a:lnSpc>
                <a:spcPct val="90000"/>
              </a:lnSpc>
              <a:spcBef>
                <a:spcPts val="800"/>
              </a:spcBef>
              <a:buFont typeface="Comic Sans MS" charset="0"/>
              <a:buChar char="•"/>
              <a:defRPr/>
            </a:pPr>
            <a:r>
              <a:rPr lang="en-US" sz="3200" dirty="0">
                <a:latin typeface="Comic Sans MS" charset="0"/>
              </a:rPr>
              <a:t>Book:</a:t>
            </a:r>
          </a:p>
          <a:p>
            <a:pPr eaLnBrk="1" hangingPunct="1">
              <a:lnSpc>
                <a:spcPct val="90000"/>
              </a:lnSpc>
              <a:spcBef>
                <a:spcPts val="800"/>
              </a:spcBef>
              <a:buClrTx/>
              <a:buFontTx/>
              <a:buNone/>
              <a:defRPr/>
            </a:pPr>
            <a:r>
              <a:rPr lang="en-US" sz="3200" dirty="0">
                <a:latin typeface="Comic Sans MS" charset="0"/>
              </a:rPr>
              <a:t>	“</a:t>
            </a:r>
            <a:r>
              <a:rPr lang="en-US" sz="3200" u="sng" dirty="0">
                <a:latin typeface="Comic Sans MS" charset="0"/>
              </a:rPr>
              <a:t>Why Scientists Accept Evolution</a:t>
            </a:r>
            <a:r>
              <a:rPr lang="en-US" sz="3200" dirty="0">
                <a:latin typeface="Comic Sans MS" charset="0"/>
              </a:rPr>
              <a:t>”</a:t>
            </a:r>
          </a:p>
          <a:p>
            <a:pPr eaLnBrk="1" hangingPunct="1">
              <a:lnSpc>
                <a:spcPct val="90000"/>
              </a:lnSpc>
              <a:spcBef>
                <a:spcPts val="800"/>
              </a:spcBef>
              <a:buClrTx/>
              <a:buFontTx/>
              <a:buNone/>
              <a:defRPr/>
            </a:pPr>
            <a:r>
              <a:rPr lang="en-US" sz="3200" dirty="0">
                <a:latin typeface="Comic Sans MS" charset="0"/>
              </a:rPr>
              <a:t>	by Clark, Robert T &amp; </a:t>
            </a:r>
            <a:r>
              <a:rPr lang="en-US" sz="3200" dirty="0" err="1">
                <a:latin typeface="Comic Sans MS" charset="0"/>
              </a:rPr>
              <a:t>Bayles</a:t>
            </a:r>
            <a:r>
              <a:rPr lang="en-US" sz="3200" dirty="0">
                <a:latin typeface="Comic Sans MS" charset="0"/>
              </a:rPr>
              <a:t>, James D in 1966, (Baker, Grand Rapids, MI.), records the opposition of Lyell, Darwin, Spencer &amp; others to the Bible in general and to “Moses” (Genesis Flood) in particular.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07950" y="620713"/>
            <a:ext cx="7489825" cy="1404937"/>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sz="4000"/>
              <a:t>Anti-God Writers Proposed,</a:t>
            </a:r>
          </a:p>
        </p:txBody>
      </p:sp>
      <p:sp>
        <p:nvSpPr>
          <p:cNvPr id="18434" name="Rectangle 2"/>
          <p:cNvSpPr>
            <a:spLocks noGrp="1" noChangeArrowheads="1"/>
          </p:cNvSpPr>
          <p:nvPr>
            <p:ph type="body" idx="4294967295"/>
          </p:nvPr>
        </p:nvSpPr>
        <p:spPr>
          <a:xfrm>
            <a:off x="360363" y="2276475"/>
            <a:ext cx="7481887" cy="4032250"/>
          </a:xfrm>
        </p:spPr>
        <p:txBody>
          <a:bodyPr/>
          <a:lstStyle/>
          <a:p>
            <a:pPr indent="-325438" eaLnBrk="1" hangingPunct="1">
              <a:lnSpc>
                <a:spcPct val="90000"/>
              </a:lnSpc>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AU" dirty="0"/>
              <a:t>	that only </a:t>
            </a:r>
            <a:r>
              <a:rPr lang="en-AU" i="1" u="sng" dirty="0"/>
              <a:t>naturalistic</a:t>
            </a:r>
            <a:r>
              <a:rPr lang="en-AU" dirty="0"/>
              <a:t> processes should be studied for determining the rates at which things happen; and then </a:t>
            </a:r>
            <a:r>
              <a:rPr lang="en-AU" i="1" u="sng" dirty="0"/>
              <a:t>assumed</a:t>
            </a:r>
            <a:r>
              <a:rPr lang="en-AU" dirty="0"/>
              <a:t>  that such rates have been constant throughout geological time.</a:t>
            </a:r>
          </a:p>
          <a:p>
            <a:pPr indent="-325438" eaLnBrk="1" hangingPunct="1">
              <a:lnSpc>
                <a:spcPct val="90000"/>
              </a:lnSpc>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AU" dirty="0"/>
              <a:t>				(Cf. Ps. 14:1, 53:1)‏</a:t>
            </a:r>
          </a:p>
          <a:p>
            <a:pPr indent="-325438" eaLnBrk="1" hangingPunct="1">
              <a:lnSpc>
                <a:spcPct val="90000"/>
              </a:lnSpc>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AU" dirty="0"/>
              <a:t>				   (Cf. 2 Pet.3:3,4)‏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0" y="1268413"/>
            <a:ext cx="8247063" cy="4537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eaLnBrk="1" hangingPunct="1">
              <a:spcBef>
                <a:spcPts val="800"/>
              </a:spcBef>
              <a:buClrTx/>
              <a:buFontTx/>
              <a:buNone/>
              <a:defRPr/>
            </a:pPr>
            <a:r>
              <a:rPr lang="en-AU" sz="3200" dirty="0">
                <a:latin typeface="Comic Sans MS" charset="0"/>
              </a:rPr>
              <a:t>They then declared that:</a:t>
            </a:r>
          </a:p>
          <a:p>
            <a:pPr eaLnBrk="1" hangingPunct="1">
              <a:spcBef>
                <a:spcPts val="800"/>
              </a:spcBef>
              <a:buClrTx/>
              <a:buFontTx/>
              <a:buNone/>
              <a:defRPr/>
            </a:pPr>
            <a:r>
              <a:rPr lang="en-AU" sz="3200" dirty="0">
                <a:latin typeface="Comic Sans MS" charset="0"/>
              </a:rPr>
              <a:t>	1. Supernatural topics </a:t>
            </a:r>
            <a:r>
              <a:rPr lang="en-AU" sz="3200" i="1" u="sng" dirty="0">
                <a:latin typeface="Comic Sans MS" charset="0"/>
              </a:rPr>
              <a:t>should not </a:t>
            </a:r>
            <a:r>
              <a:rPr lang="en-AU" sz="3200" dirty="0">
                <a:latin typeface="Comic Sans MS" charset="0"/>
              </a:rPr>
              <a:t> be introduced into scientific theories.</a:t>
            </a:r>
          </a:p>
          <a:p>
            <a:pPr eaLnBrk="1" hangingPunct="1">
              <a:spcBef>
                <a:spcPts val="800"/>
              </a:spcBef>
              <a:buClrTx/>
              <a:buFontTx/>
              <a:buNone/>
              <a:defRPr/>
            </a:pPr>
            <a:r>
              <a:rPr lang="en-AU" sz="3200" dirty="0">
                <a:latin typeface="Comic Sans MS" charset="0"/>
              </a:rPr>
              <a:t>	2. Scientific studies should only investigate </a:t>
            </a:r>
            <a:r>
              <a:rPr lang="en-AU" sz="3200" i="1" u="sng" dirty="0">
                <a:latin typeface="Comic Sans MS" charset="0"/>
              </a:rPr>
              <a:t>natural</a:t>
            </a:r>
            <a:r>
              <a:rPr lang="en-AU" sz="3200" dirty="0">
                <a:latin typeface="Comic Sans MS" charset="0"/>
              </a:rPr>
              <a:t> objects &amp; events.</a:t>
            </a:r>
          </a:p>
          <a:p>
            <a:pPr eaLnBrk="1" hangingPunct="1">
              <a:spcBef>
                <a:spcPts val="800"/>
              </a:spcBef>
              <a:buClrTx/>
              <a:buFontTx/>
              <a:buNone/>
              <a:defRPr/>
            </a:pPr>
            <a:r>
              <a:rPr lang="en-AU" sz="3200" dirty="0">
                <a:latin typeface="Comic Sans MS" charset="0"/>
              </a:rPr>
              <a:t>	3. Such empirical science is </a:t>
            </a:r>
            <a:r>
              <a:rPr lang="en-AU" sz="3200" i="1" u="sng" dirty="0">
                <a:latin typeface="Comic Sans MS" charset="0"/>
              </a:rPr>
              <a:t>superior</a:t>
            </a:r>
            <a:r>
              <a:rPr lang="en-AU" sz="3200" dirty="0">
                <a:latin typeface="Comic Sans MS" charset="0"/>
              </a:rPr>
              <a:t> to </a:t>
            </a:r>
            <a:r>
              <a:rPr lang="en-AU" sz="3200" i="1" u="sng" dirty="0">
                <a:latin typeface="Comic Sans MS" charset="0"/>
              </a:rPr>
              <a:t>any</a:t>
            </a:r>
            <a:r>
              <a:rPr lang="en-AU" sz="3200" dirty="0">
                <a:latin typeface="Comic Sans MS" charset="0"/>
              </a:rPr>
              <a:t> other ways of learning &amp; knowing. (“Only materials exist.”)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50825" y="1196975"/>
            <a:ext cx="7110413" cy="4578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07975" indent="-30797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9pPr>
          </a:lstStyle>
          <a:p>
            <a:pPr eaLnBrk="1" hangingPunct="1">
              <a:spcBef>
                <a:spcPts val="800"/>
              </a:spcBef>
              <a:buFont typeface="Comic Sans MS" charset="0"/>
              <a:buChar char="•"/>
              <a:defRPr/>
            </a:pPr>
            <a:r>
              <a:rPr lang="en-AU" sz="2800" dirty="0">
                <a:latin typeface="Comic Sans MS" charset="0"/>
              </a:rPr>
              <a:t>Thus Science came to be understood as an activity using </a:t>
            </a:r>
            <a:r>
              <a:rPr lang="en-AU" sz="2800" i="1" u="sng" dirty="0">
                <a:latin typeface="Comic Sans MS" charset="0"/>
              </a:rPr>
              <a:t>only</a:t>
            </a:r>
            <a:r>
              <a:rPr lang="en-AU" sz="2800" dirty="0">
                <a:latin typeface="Comic Sans MS" charset="0"/>
              </a:rPr>
              <a:t> peoples’ own skills and cleverness, without having any reference to, or assistance from, God the Creator Who, for </a:t>
            </a:r>
            <a:r>
              <a:rPr lang="en-AU" sz="2800" i="1" u="sng" dirty="0">
                <a:latin typeface="Comic Sans MS" charset="0"/>
              </a:rPr>
              <a:t>them</a:t>
            </a:r>
            <a:r>
              <a:rPr lang="en-AU" sz="2800" dirty="0">
                <a:latin typeface="Comic Sans MS" charset="0"/>
              </a:rPr>
              <a:t>, didn't exist.       (Materialism)‏</a:t>
            </a:r>
          </a:p>
          <a:p>
            <a:pPr eaLnBrk="1" hangingPunct="1">
              <a:spcBef>
                <a:spcPts val="800"/>
              </a:spcBef>
              <a:buFont typeface="Comic Sans MS" charset="0"/>
              <a:buChar char="•"/>
              <a:defRPr/>
            </a:pPr>
            <a:r>
              <a:rPr lang="en-AU" sz="2800" dirty="0">
                <a:latin typeface="Comic Sans MS" charset="0"/>
              </a:rPr>
              <a:t>And the evolutionary </a:t>
            </a:r>
            <a:r>
              <a:rPr lang="en-AU" sz="2800" i="1" u="sng" dirty="0">
                <a:latin typeface="Comic Sans MS" charset="0"/>
              </a:rPr>
              <a:t>hypothesis</a:t>
            </a:r>
            <a:r>
              <a:rPr lang="en-AU" sz="2800" dirty="0">
                <a:latin typeface="Comic Sans MS" charset="0"/>
              </a:rPr>
              <a:t> came to be accepted (wrongly) as established </a:t>
            </a:r>
            <a:r>
              <a:rPr lang="en-AU" sz="2800" i="1" u="sng" dirty="0">
                <a:latin typeface="Comic Sans MS" charset="0"/>
              </a:rPr>
              <a:t>fact</a:t>
            </a:r>
            <a:r>
              <a:rPr lang="en-AU" sz="2800" dirty="0">
                <a:latin typeface="Comic Sans MS"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052513" y="179388"/>
            <a:ext cx="6867525" cy="1506537"/>
          </a:xfrm>
        </p:spPr>
        <p:txBody>
          <a:bodyPr lIns="0" tIns="0" rIns="0" bIns="0" anchor="ct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sz="4000" b="1"/>
              <a:t>Assumptions behind    schemes of evolution:</a:t>
            </a:r>
          </a:p>
        </p:txBody>
      </p:sp>
      <p:sp>
        <p:nvSpPr>
          <p:cNvPr id="21506" name="Rectangle 2"/>
          <p:cNvSpPr>
            <a:spLocks noGrp="1" noChangeArrowheads="1"/>
          </p:cNvSpPr>
          <p:nvPr>
            <p:ph type="body" idx="4294967295"/>
          </p:nvPr>
        </p:nvSpPr>
        <p:spPr>
          <a:xfrm>
            <a:off x="34925" y="1766888"/>
            <a:ext cx="8640763" cy="4173537"/>
          </a:xfrm>
        </p:spPr>
        <p:txBody>
          <a:bodyPr lIns="0" tIns="0" rIns="0" bIns="0"/>
          <a:lstStyle/>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Non-living materials gave rise to living things.</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Spontaneous generation happened only once.</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Viruses, bacteria, plants &amp; animals are all related</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Protozoa gave rise to </a:t>
            </a:r>
            <a:r>
              <a:rPr lang="en-AU" sz="2600" dirty="0" err="1"/>
              <a:t>metazoa</a:t>
            </a:r>
            <a:r>
              <a:rPr lang="en-AU" sz="2600" dirty="0"/>
              <a:t>.</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The various invertebrate phyla are interrelated.</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The invertebrates gave rise to the vertebrates.</a:t>
            </a:r>
          </a:p>
          <a:p>
            <a:pPr marL="185738" indent="-185738" eaLnBrk="1" hangingPunct="1">
              <a:buFont typeface="Comic Sans MS" charset="0"/>
              <a:buChar char="•"/>
              <a:tabLst>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dirty="0"/>
              <a:t>Fish...</a:t>
            </a:r>
            <a:r>
              <a:rPr lang="en-AU" sz="2600" dirty="0" err="1"/>
              <a:t>amphibia</a:t>
            </a:r>
            <a:r>
              <a:rPr lang="en-AU" sz="2600" dirty="0"/>
              <a:t>, ...reptiles, ...birds &amp; mammals.                </a:t>
            </a:r>
          </a:p>
        </p:txBody>
      </p:sp>
      <p:sp>
        <p:nvSpPr>
          <p:cNvPr id="21507" name="Text Box 3"/>
          <p:cNvSpPr txBox="1">
            <a:spLocks noChangeArrowheads="1"/>
          </p:cNvSpPr>
          <p:nvPr/>
        </p:nvSpPr>
        <p:spPr bwMode="auto">
          <a:xfrm>
            <a:off x="6480175" y="5759450"/>
            <a:ext cx="1987550" cy="639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a:buClrTx/>
              <a:buFontTx/>
              <a:buNone/>
              <a:defRPr/>
            </a:pPr>
            <a:r>
              <a:rPr lang="en-AU"/>
              <a:t>(After G.A.Kerkut,</a:t>
            </a:r>
          </a:p>
          <a:p>
            <a:pPr algn="ctr">
              <a:buClrTx/>
              <a:buFontTx/>
              <a:buNone/>
              <a:defRPr/>
            </a:pPr>
            <a:r>
              <a:rPr lang="en-AU"/>
              <a:t>1960)‏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0" name="Text Box 2"/>
          <p:cNvSpPr txBox="1">
            <a:spLocks noChangeArrowheads="1"/>
          </p:cNvSpPr>
          <p:nvPr/>
        </p:nvSpPr>
        <p:spPr bwMode="auto">
          <a:xfrm>
            <a:off x="7826375" y="4797425"/>
            <a:ext cx="32543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DejaVu Sans" charset="0"/>
            </a:endParaRPr>
          </a:p>
        </p:txBody>
      </p:sp>
      <p:sp>
        <p:nvSpPr>
          <p:cNvPr id="22531" name="Text Box 3"/>
          <p:cNvSpPr txBox="1">
            <a:spLocks noChangeArrowheads="1"/>
          </p:cNvSpPr>
          <p:nvPr/>
        </p:nvSpPr>
        <p:spPr bwMode="auto">
          <a:xfrm>
            <a:off x="165100" y="0"/>
            <a:ext cx="1677988" cy="912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a:buClrTx/>
              <a:buFontTx/>
              <a:buNone/>
              <a:defRPr/>
            </a:pPr>
            <a:r>
              <a:rPr lang="en-AU" u="sng"/>
              <a:t>John N. Moore</a:t>
            </a:r>
          </a:p>
          <a:p>
            <a:pPr algn="ctr">
              <a:buClrTx/>
              <a:buFontTx/>
              <a:buNone/>
              <a:defRPr/>
            </a:pPr>
            <a:r>
              <a:rPr lang="en-AU" i="1" u="sng"/>
              <a:t>“How To </a:t>
            </a:r>
          </a:p>
          <a:p>
            <a:pPr algn="ctr">
              <a:buClrTx/>
              <a:buFontTx/>
              <a:buNone/>
              <a:defRPr/>
            </a:pPr>
            <a:r>
              <a:rPr lang="en-AU" i="1" u="sng"/>
              <a:t>Teach Origins”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8975" y="982663"/>
            <a:ext cx="6870700" cy="1600200"/>
          </a:xfrm>
        </p:spPr>
        <p:txBody>
          <a:bodyPr lIns="0" tIns="0" rIns="0" bIns="0"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a:t>16</a:t>
            </a:r>
            <a:r>
              <a:rPr lang="en-AU" b="1" baseline="33000"/>
              <a:t>th</a:t>
            </a:r>
            <a:r>
              <a:rPr lang="en-AU" b="1"/>
              <a:t> Century</a:t>
            </a:r>
          </a:p>
        </p:txBody>
      </p:sp>
      <p:sp>
        <p:nvSpPr>
          <p:cNvPr id="5122" name="Rectangle 2"/>
          <p:cNvSpPr>
            <a:spLocks noGrp="1" noChangeArrowheads="1"/>
          </p:cNvSpPr>
          <p:nvPr>
            <p:ph type="body" idx="4294967295"/>
          </p:nvPr>
        </p:nvSpPr>
        <p:spPr>
          <a:xfrm>
            <a:off x="468313" y="2708275"/>
            <a:ext cx="7345362" cy="2952750"/>
          </a:xfrm>
        </p:spPr>
        <p:txBody>
          <a:bodyPr/>
          <a:lstStyle/>
          <a:p>
            <a:pPr indent="-325438" eaLnBrk="1" hangingPunct="1">
              <a:spcBef>
                <a:spcPts val="700"/>
              </a:spcBef>
              <a:buClrTx/>
              <a:buFontTx/>
              <a:buNone/>
              <a:tabLst>
                <a:tab pos="342900" algn="l"/>
                <a:tab pos="403225" algn="l"/>
                <a:tab pos="852488" algn="l"/>
                <a:tab pos="1301750" algn="l"/>
                <a:tab pos="1751013" algn="l"/>
                <a:tab pos="2200275" algn="l"/>
                <a:tab pos="2649538" algn="l"/>
                <a:tab pos="3098800" algn="l"/>
                <a:tab pos="3548063" algn="l"/>
                <a:tab pos="4000500" algn="l"/>
                <a:tab pos="4457700" algn="l"/>
                <a:tab pos="4914900" algn="l"/>
                <a:tab pos="5345113" algn="l"/>
                <a:tab pos="5795963" algn="l"/>
                <a:tab pos="6253163" algn="l"/>
                <a:tab pos="6692900" algn="l"/>
                <a:tab pos="7142163" algn="l"/>
                <a:tab pos="7591425" algn="l"/>
                <a:tab pos="8040688" algn="l"/>
                <a:tab pos="8489950" algn="l"/>
                <a:tab pos="8939213" algn="l"/>
                <a:tab pos="8942388" algn="l"/>
                <a:tab pos="9391650" algn="l"/>
                <a:tab pos="9847263" algn="l"/>
                <a:tab pos="10304463" algn="l"/>
                <a:tab pos="10739438" algn="l"/>
                <a:tab pos="10761663" algn="l"/>
                <a:tab pos="10761663" algn="l"/>
                <a:tab pos="10763250" algn="l"/>
                <a:tab pos="10764838" algn="l"/>
                <a:tab pos="10766425" algn="l"/>
                <a:tab pos="10768013" algn="l"/>
              </a:tabLst>
              <a:defRPr/>
            </a:pPr>
            <a:r>
              <a:rPr lang="en-AU" sz="2800" dirty="0"/>
              <a:t>	The earliest European scientists were  all believers in God the Creator Who brought all things into existence, and Whose care governs the functioning of His world. </a:t>
            </a:r>
          </a:p>
          <a:p>
            <a:pPr indent="-325438" eaLnBrk="1" hangingPunct="1">
              <a:spcBef>
                <a:spcPts val="700"/>
              </a:spcBef>
              <a:buClrTx/>
              <a:buFontTx/>
              <a:buNone/>
              <a:tabLst>
                <a:tab pos="342900" algn="l"/>
                <a:tab pos="403225" algn="l"/>
                <a:tab pos="852488" algn="l"/>
                <a:tab pos="1301750" algn="l"/>
                <a:tab pos="1751013" algn="l"/>
                <a:tab pos="2200275" algn="l"/>
                <a:tab pos="2649538" algn="l"/>
                <a:tab pos="3098800" algn="l"/>
                <a:tab pos="3548063" algn="l"/>
                <a:tab pos="4000500" algn="l"/>
                <a:tab pos="4457700" algn="l"/>
                <a:tab pos="4914900" algn="l"/>
                <a:tab pos="5345113" algn="l"/>
                <a:tab pos="5795963" algn="l"/>
                <a:tab pos="6253163" algn="l"/>
                <a:tab pos="6692900" algn="l"/>
                <a:tab pos="7142163" algn="l"/>
                <a:tab pos="7591425" algn="l"/>
                <a:tab pos="8040688" algn="l"/>
                <a:tab pos="8489950" algn="l"/>
                <a:tab pos="8939213" algn="l"/>
                <a:tab pos="8942388" algn="l"/>
                <a:tab pos="9391650" algn="l"/>
                <a:tab pos="9847263" algn="l"/>
                <a:tab pos="10304463" algn="l"/>
                <a:tab pos="10739438" algn="l"/>
                <a:tab pos="10761663" algn="l"/>
                <a:tab pos="10761663" algn="l"/>
                <a:tab pos="10763250" algn="l"/>
                <a:tab pos="10764838" algn="l"/>
                <a:tab pos="10766425" algn="l"/>
                <a:tab pos="10768013" algn="l"/>
              </a:tabLst>
              <a:defRPr/>
            </a:pPr>
            <a:r>
              <a:rPr lang="en-AU" sz="2800" dirty="0"/>
              <a:t>	        Could His laws be discovered?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34925" y="620713"/>
            <a:ext cx="7343775" cy="16002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t>In 1947 C.S. Lewis wrote…</a:t>
            </a:r>
          </a:p>
        </p:txBody>
      </p:sp>
      <p:sp>
        <p:nvSpPr>
          <p:cNvPr id="23554" name="Rectangle 2"/>
          <p:cNvSpPr>
            <a:spLocks noGrp="1" noChangeArrowheads="1"/>
          </p:cNvSpPr>
          <p:nvPr>
            <p:ph type="body" idx="4294967295"/>
          </p:nvPr>
        </p:nvSpPr>
        <p:spPr>
          <a:xfrm>
            <a:off x="34925" y="2205038"/>
            <a:ext cx="7696200" cy="3805237"/>
          </a:xfrm>
        </p:spPr>
        <p:txBody>
          <a:bodyPr/>
          <a:lstStyle/>
          <a:p>
            <a:pPr indent="-325438" eaLnBrk="1" hangingPunct="1">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“Men became scientists because they expected Law in Nature, and they expected Law in Nature because they believed in a Legislator.</a:t>
            </a:r>
          </a:p>
          <a:p>
            <a:pPr indent="-325438" eaLnBrk="1" hangingPunct="1">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“In most modern scientists this belief has died.”</a:t>
            </a:r>
          </a:p>
          <a:p>
            <a:pPr indent="-325438" eaLnBrk="1" hangingPunct="1">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34925" y="150813"/>
            <a:ext cx="7740650" cy="16002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a:t>There Were Witnesses:</a:t>
            </a:r>
          </a:p>
        </p:txBody>
      </p:sp>
      <p:sp>
        <p:nvSpPr>
          <p:cNvPr id="24578" name="Rectangle 2"/>
          <p:cNvSpPr>
            <a:spLocks noGrp="1" noChangeArrowheads="1"/>
          </p:cNvSpPr>
          <p:nvPr>
            <p:ph type="body" idx="4294967295"/>
          </p:nvPr>
        </p:nvSpPr>
        <p:spPr>
          <a:xfrm>
            <a:off x="323850" y="1989138"/>
            <a:ext cx="7200900" cy="4110037"/>
          </a:xfrm>
        </p:spPr>
        <p:txBody>
          <a:bodyPr/>
          <a:lstStyle/>
          <a:p>
            <a:pPr indent="-325438"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u="sng" dirty="0"/>
              <a:t>George Macready Price</a:t>
            </a:r>
            <a:r>
              <a:rPr lang="en-US" sz="2800" dirty="0"/>
              <a:t>, during the 1920’s – 1940’s, was writing strongly in </a:t>
            </a:r>
            <a:r>
              <a:rPr lang="en-US" sz="2800" dirty="0" err="1"/>
              <a:t>favour</a:t>
            </a:r>
            <a:r>
              <a:rPr lang="en-US" sz="2800" dirty="0"/>
              <a:t> of creation by a Designer &amp;  Biblical catastrophism.</a:t>
            </a:r>
          </a:p>
          <a:p>
            <a:pPr indent="-325438"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u="sng" dirty="0"/>
              <a:t>Henry Morris &amp; John Whitcomb</a:t>
            </a:r>
            <a:r>
              <a:rPr lang="en-US" sz="2800" dirty="0"/>
              <a:t>, in 1961, wrote </a:t>
            </a:r>
            <a:r>
              <a:rPr lang="en-US" sz="2800" i="1" dirty="0"/>
              <a:t>The Genesis Flood</a:t>
            </a:r>
            <a:r>
              <a:rPr lang="en-US" sz="2800" dirty="0"/>
              <a:t>, sparking a revival of Biblical creationism which continues today.</a:t>
            </a:r>
          </a:p>
          <a:p>
            <a:pPr indent="-325438"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50825" y="981075"/>
            <a:ext cx="7345363" cy="450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07975" indent="-30797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9pPr>
          </a:lstStyle>
          <a:p>
            <a:pPr eaLnBrk="1" hangingPunct="1">
              <a:spcBef>
                <a:spcPts val="800"/>
              </a:spcBef>
              <a:buFont typeface="Comic Sans MS" charset="0"/>
              <a:buChar char="•"/>
              <a:defRPr/>
            </a:pPr>
            <a:r>
              <a:rPr lang="en-US" sz="3200" dirty="0">
                <a:latin typeface="Comic Sans MS" charset="0"/>
              </a:rPr>
              <a:t>Zola Levitt, a Christian journalist, interviewed Dr. John N. Moore and  then published “</a:t>
            </a:r>
            <a:r>
              <a:rPr lang="en-US" sz="3200" u="sng" dirty="0">
                <a:latin typeface="Comic Sans MS" charset="0"/>
              </a:rPr>
              <a:t>Creation – A  Scientist’s Choice</a:t>
            </a:r>
            <a:r>
              <a:rPr lang="en-US" sz="3200" dirty="0">
                <a:latin typeface="Comic Sans MS" charset="0"/>
              </a:rPr>
              <a:t>” in 1976.</a:t>
            </a:r>
          </a:p>
          <a:p>
            <a:pPr eaLnBrk="1" hangingPunct="1">
              <a:spcBef>
                <a:spcPts val="800"/>
              </a:spcBef>
              <a:buFont typeface="Comic Sans MS" charset="0"/>
              <a:buChar char="•"/>
              <a:defRPr/>
            </a:pPr>
            <a:r>
              <a:rPr lang="en-US" sz="3200" dirty="0">
                <a:latin typeface="Comic Sans MS" charset="0"/>
              </a:rPr>
              <a:t>Michael Denton, an evolution-believing microbiologist wrote “</a:t>
            </a:r>
            <a:r>
              <a:rPr lang="en-US" sz="3200" u="sng" dirty="0">
                <a:latin typeface="Comic Sans MS" charset="0"/>
              </a:rPr>
              <a:t>Evolution – A Theory in Crisis</a:t>
            </a:r>
            <a:r>
              <a:rPr lang="en-US" sz="3200" dirty="0">
                <a:latin typeface="Comic Sans MS" charset="0"/>
              </a:rPr>
              <a:t>” in 1986.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6513" y="115888"/>
            <a:ext cx="6911976"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dirty="0"/>
              <a:t>Thus, at the Dawn of 21</a:t>
            </a:r>
            <a:r>
              <a:rPr lang="en-AU" b="1" baseline="30000" dirty="0"/>
              <a:t>st</a:t>
            </a:r>
            <a:r>
              <a:rPr lang="en-AU" b="1" dirty="0"/>
              <a:t> Century,</a:t>
            </a:r>
          </a:p>
        </p:txBody>
      </p:sp>
      <p:sp>
        <p:nvSpPr>
          <p:cNvPr id="26626" name="Rectangle 2"/>
          <p:cNvSpPr>
            <a:spLocks noGrp="1" noChangeArrowheads="1"/>
          </p:cNvSpPr>
          <p:nvPr>
            <p:ph type="body" idx="4294967295"/>
          </p:nvPr>
        </p:nvSpPr>
        <p:spPr>
          <a:xfrm>
            <a:off x="214313" y="1555750"/>
            <a:ext cx="7670800" cy="4583113"/>
          </a:xfrm>
        </p:spPr>
        <p:txBody>
          <a:bodyPr/>
          <a:lstStyle/>
          <a:p>
            <a:pPr marL="307975" indent="-307975" eaLnBrk="1" hangingPunct="1">
              <a:buFont typeface="Comic Sans MS" charset="0"/>
              <a:buChar char="•"/>
              <a:tabLst>
                <a:tab pos="307975" algn="l"/>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US" dirty="0"/>
              <a:t>There are many secular scientists who want to pursue their science in </a:t>
            </a:r>
            <a:br>
              <a:rPr lang="en-US" dirty="0"/>
            </a:br>
            <a:r>
              <a:rPr lang="en-US" dirty="0"/>
              <a:t>a totally secular way….  and </a:t>
            </a:r>
          </a:p>
          <a:p>
            <a:pPr marL="307975" indent="-307975" eaLnBrk="1" hangingPunct="1">
              <a:buFont typeface="Comic Sans MS" charset="0"/>
              <a:buChar char="•"/>
              <a:tabLst>
                <a:tab pos="307975" algn="l"/>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US" dirty="0"/>
              <a:t>There are growing numbers of informed Christians who realize the lack of evidence for evolution and the strength of evidences that support the biblical outline of history.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22225" y="122238"/>
            <a:ext cx="6865938" cy="1003300"/>
          </a:xfrm>
        </p:spPr>
        <p:txBody>
          <a:bodyPr lIns="0" tIns="0" rIns="0" bIns="0"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Secular (1)‏</a:t>
            </a:r>
          </a:p>
        </p:txBody>
      </p:sp>
      <p:sp>
        <p:nvSpPr>
          <p:cNvPr id="27650" name="Rectangle 2"/>
          <p:cNvSpPr>
            <a:spLocks noGrp="1" noChangeArrowheads="1"/>
          </p:cNvSpPr>
          <p:nvPr>
            <p:ph type="body" idx="4294967295"/>
          </p:nvPr>
        </p:nvSpPr>
        <p:spPr>
          <a:xfrm>
            <a:off x="33338" y="1125538"/>
            <a:ext cx="7202487" cy="4143375"/>
          </a:xfrm>
        </p:spPr>
        <p:txBody>
          <a:bodyPr lIns="0" tIns="0" rIns="0" bIns="0"/>
          <a:lstStyle/>
          <a:p>
            <a:pPr marL="307975" indent="-307975" eaLnBrk="1" hangingPunct="1">
              <a:buFont typeface="Comic Sans MS" charset="0"/>
              <a:buChar char="•"/>
              <a:tabLst>
                <a:tab pos="307975" algn="l"/>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pPr>
            <a:r>
              <a:rPr lang="en-AU" sz="2400" b="1">
                <a:latin typeface="Comic Sans MS" charset="0"/>
                <a:ea typeface="ＭＳ Ｐゴシック" charset="0"/>
              </a:rPr>
              <a:t>Richard Lewontin, geneticist, 1997.  “It is not that     the methods  &amp; institutions of science somehow compel us to accept a material explanation of the phenomenal world,... we are forced by our </a:t>
            </a:r>
            <a:r>
              <a:rPr lang="en-AU" sz="2400" b="1" i="1" u="sng">
                <a:latin typeface="Comic Sans MS" charset="0"/>
                <a:ea typeface="ＭＳ Ｐゴシック" charset="0"/>
              </a:rPr>
              <a:t>a priori</a:t>
            </a:r>
            <a:r>
              <a:rPr lang="en-AU" sz="2400" b="1">
                <a:latin typeface="Comic Sans MS" charset="0"/>
                <a:ea typeface="ＭＳ Ｐゴシック" charset="0"/>
              </a:rPr>
              <a:t> adherence to material causes to create an apparatus of investigation and a set of concepts that produce material explanations, no matter how counter-intuitive, no matter how mystifying to the uninitiated. Moreover, that materialism is an absolute, for we cannot allow a Divine Foot in the door.”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695325" y="720725"/>
            <a:ext cx="6864350" cy="1439863"/>
          </a:xfrm>
        </p:spPr>
        <p:txBody>
          <a:bodyPr lIns="0" tIns="0" rIns="0" bIns="0"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a:t>Secular (2)‏</a:t>
            </a:r>
          </a:p>
        </p:txBody>
      </p:sp>
      <p:sp>
        <p:nvSpPr>
          <p:cNvPr id="28674" name="Rectangle 2"/>
          <p:cNvSpPr>
            <a:spLocks noGrp="1" noChangeArrowheads="1"/>
          </p:cNvSpPr>
          <p:nvPr>
            <p:ph type="body" idx="4294967295"/>
          </p:nvPr>
        </p:nvSpPr>
        <p:spPr>
          <a:xfrm>
            <a:off x="320675" y="2420938"/>
            <a:ext cx="7059613" cy="3275012"/>
          </a:xfrm>
        </p:spPr>
        <p:txBody>
          <a:bodyPr lIns="0" tIns="0" rIns="0" bIns="0"/>
          <a:lstStyle/>
          <a:p>
            <a:pPr marL="307975" indent="-307975" eaLnBrk="1" hangingPunct="1">
              <a:buFont typeface="Comic Sans MS" charset="0"/>
              <a:buChar char="•"/>
              <a:tabLst>
                <a:tab pos="307975" algn="l"/>
                <a:tab pos="412750"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Lst>
              <a:defRPr/>
            </a:pPr>
            <a:r>
              <a:rPr lang="en-AU" sz="2600" b="1" dirty="0"/>
              <a:t>Scott Todd, immunologist, 1999.  “Even if all data point to an intelligent designer, such an hypothesis is excluded from science because it is not naturalistic.”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8913" y="12700"/>
            <a:ext cx="6251575"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2700"/>
            <a:ext cx="62738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15925" y="233363"/>
            <a:ext cx="6681788" cy="1179512"/>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a:pPr>
            <a:r>
              <a:rPr lang="en-AU" dirty="0"/>
              <a:t>	</a:t>
            </a:r>
            <a:r>
              <a:rPr lang="en-AU" sz="3600" b="1" u="sng" dirty="0"/>
              <a:t>A Biblically Informed </a:t>
            </a:r>
            <a:br>
              <a:rPr lang="en-AU" sz="3600" b="1" u="sng" dirty="0"/>
            </a:br>
            <a:r>
              <a:rPr lang="en-AU" sz="3600" b="1" dirty="0"/>
              <a:t>	</a:t>
            </a:r>
            <a:r>
              <a:rPr lang="en-AU" sz="3600" b="1" u="sng" dirty="0"/>
              <a:t>Definition of Science</a:t>
            </a:r>
            <a:r>
              <a:rPr lang="en-AU" sz="3600" b="1" dirty="0"/>
              <a:t> </a:t>
            </a:r>
            <a:r>
              <a:rPr lang="en-AU" b="1" dirty="0"/>
              <a:t> </a:t>
            </a:r>
            <a:r>
              <a:rPr lang="en-AU" dirty="0"/>
              <a:t>             </a:t>
            </a:r>
          </a:p>
        </p:txBody>
      </p:sp>
      <p:sp>
        <p:nvSpPr>
          <p:cNvPr id="31746" name="Rectangle 2"/>
          <p:cNvSpPr>
            <a:spLocks noGrp="1" noChangeArrowheads="1"/>
          </p:cNvSpPr>
          <p:nvPr>
            <p:ph type="body" idx="4294967295"/>
          </p:nvPr>
        </p:nvSpPr>
        <p:spPr>
          <a:xfrm>
            <a:off x="107950" y="1484313"/>
            <a:ext cx="7343775" cy="4786312"/>
          </a:xfrm>
        </p:spPr>
        <p:txBody>
          <a:bodyPr/>
          <a:lstStyle/>
          <a:p>
            <a:pPr indent="-325438" eaLnBrk="1" hangingPunct="1">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AU" sz="2400" b="1" dirty="0"/>
              <a:t>	</a:t>
            </a:r>
            <a:r>
              <a:rPr lang="en-AU" sz="2400" b="1" u="sng" dirty="0"/>
              <a:t>Careful, thoughtful observation by people began when Adam named the animals and birds</a:t>
            </a:r>
            <a:r>
              <a:rPr lang="en-AU" sz="2400" b="1" dirty="0"/>
              <a:t> (Genesis 2:19,20). Then Adam and Eve began to enjoy fellowship with God in His special garden, part of His perfectly created earth (Genesis 1:31). After Adam and Eve sinned by rebellion, the whole earth was cursed (Genesis 3) and remains under the curse until its ultimate redemption and re-creation (Romans 8:18-23; Revelation 21:1).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298450" y="593725"/>
            <a:ext cx="6865938" cy="5643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1pPr>
            <a:lvl2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2pPr>
            <a:lvl3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3pPr>
            <a:lvl4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4pPr>
            <a:lvl5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9pPr>
          </a:lstStyle>
          <a:p>
            <a:pPr eaLnBrk="1" hangingPunct="1">
              <a:lnSpc>
                <a:spcPct val="90000"/>
              </a:lnSpc>
              <a:spcBef>
                <a:spcPts val="700"/>
              </a:spcBef>
              <a:buClrTx/>
              <a:buFontTx/>
              <a:buNone/>
              <a:defRPr/>
            </a:pPr>
            <a:r>
              <a:rPr lang="en-AU" sz="2400" dirty="0">
                <a:latin typeface="Comic Sans MS" charset="0"/>
              </a:rPr>
              <a:t>	About 1700 years after creation, another series of events affected the whole earth’s crust and living creatures during the Great Flood of Noah’s time (Genesis 6:5-9:17). </a:t>
            </a:r>
          </a:p>
          <a:p>
            <a:pPr eaLnBrk="1" hangingPunct="1">
              <a:lnSpc>
                <a:spcPct val="90000"/>
              </a:lnSpc>
              <a:spcBef>
                <a:spcPts val="700"/>
              </a:spcBef>
              <a:buClrTx/>
              <a:buFontTx/>
              <a:buNone/>
              <a:defRPr/>
            </a:pPr>
            <a:r>
              <a:rPr lang="en-AU" sz="2400" dirty="0">
                <a:latin typeface="Comic Sans MS" charset="0"/>
              </a:rPr>
              <a:t>	Later, at the Tower of Babel (Genesis 11:1-9) there began major languages and cultures as groups of the human race started their migrations to many parts of the globe. </a:t>
            </a:r>
          </a:p>
          <a:p>
            <a:pPr eaLnBrk="1" hangingPunct="1">
              <a:lnSpc>
                <a:spcPct val="90000"/>
              </a:lnSpc>
              <a:spcBef>
                <a:spcPts val="700"/>
              </a:spcBef>
              <a:buClrTx/>
              <a:buFontTx/>
              <a:buNone/>
              <a:defRPr/>
            </a:pPr>
            <a:r>
              <a:rPr lang="en-AU" sz="2400" dirty="0">
                <a:latin typeface="Comic Sans MS" charset="0"/>
              </a:rPr>
              <a:t>   The earth that is now available for observation and description by trained &amp; untrained, by artists and by scientists – each in their own ways – is God’s earth spoiled by </a:t>
            </a:r>
            <a:r>
              <a:rPr lang="en-AU" sz="2400" b="1" i="1" dirty="0">
                <a:latin typeface="Comic Sans MS" charset="0"/>
              </a:rPr>
              <a:t>sin</a:t>
            </a:r>
            <a:r>
              <a:rPr lang="en-AU" sz="2400" dirty="0">
                <a:latin typeface="Comic Sans MS" charset="0"/>
              </a:rPr>
              <a:t>, by </a:t>
            </a:r>
            <a:r>
              <a:rPr lang="en-AU" sz="2400" b="1" i="1" dirty="0">
                <a:latin typeface="Comic Sans MS" charset="0"/>
              </a:rPr>
              <a:t>deluge</a:t>
            </a:r>
            <a:r>
              <a:rPr lang="en-AU" sz="2400" dirty="0">
                <a:latin typeface="Comic Sans MS" charset="0"/>
              </a:rPr>
              <a:t>, and by </a:t>
            </a:r>
            <a:r>
              <a:rPr lang="en-AU" sz="2400" b="1" i="1" dirty="0">
                <a:latin typeface="Comic Sans MS" charset="0"/>
              </a:rPr>
              <a:t>division</a:t>
            </a:r>
            <a:r>
              <a:rPr lang="en-AU" sz="2400" dirty="0">
                <a:latin typeface="Comic Sans MS"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539750" y="188913"/>
            <a:ext cx="8229600" cy="6242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1pPr>
            <a:lvl2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2pPr>
            <a:lvl3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3pPr>
            <a:lvl4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4pPr>
            <a:lvl5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9pPr>
          </a:lstStyle>
          <a:p>
            <a:pPr eaLnBrk="1" hangingPunct="1">
              <a:spcBef>
                <a:spcPts val="700"/>
              </a:spcBef>
              <a:buClrTx/>
              <a:buFontTx/>
              <a:buNone/>
              <a:defRPr/>
            </a:pPr>
            <a:r>
              <a:rPr lang="en-US" sz="2800" dirty="0">
                <a:latin typeface="Comic Sans MS" charset="0"/>
              </a:rPr>
              <a:t>	</a:t>
            </a:r>
            <a:r>
              <a:rPr lang="en-US" sz="2600" dirty="0">
                <a:latin typeface="Comic Sans MS" charset="0"/>
              </a:rPr>
              <a:t>In many ways this earth is Satan’s, whom the  Lord Jesus called “the prince of this world” (John 12:31, 14:30, 16:11); and it is a world that will be destroyed (2 Peter 3:10).</a:t>
            </a:r>
          </a:p>
          <a:p>
            <a:pPr eaLnBrk="1" hangingPunct="1">
              <a:spcBef>
                <a:spcPts val="700"/>
              </a:spcBef>
              <a:buClrTx/>
              <a:buFontTx/>
              <a:buNone/>
              <a:defRPr/>
            </a:pPr>
            <a:r>
              <a:rPr lang="en-US" sz="2600" dirty="0">
                <a:latin typeface="Comic Sans MS" charset="0"/>
              </a:rPr>
              <a:t>	At best, however, people express worship before God, and earn their living honestly.  </a:t>
            </a:r>
            <a:r>
              <a:rPr lang="en-US" sz="2600" u="sng" dirty="0">
                <a:latin typeface="Comic Sans MS" charset="0"/>
              </a:rPr>
              <a:t>They are called to know, and to use their surroundings responsibly</a:t>
            </a:r>
            <a:r>
              <a:rPr lang="en-US" sz="2600" dirty="0">
                <a:latin typeface="Comic Sans MS" charset="0"/>
              </a:rPr>
              <a:t> (Genesis 1:27,28, 3:17b-19a, Exodus 20:3-17), the most responsible ways being those in which God can be </a:t>
            </a:r>
            <a:r>
              <a:rPr lang="en-US" sz="2600" dirty="0" err="1">
                <a:latin typeface="Comic Sans MS" charset="0"/>
              </a:rPr>
              <a:t>honoured</a:t>
            </a:r>
            <a:r>
              <a:rPr lang="en-US" sz="2600" dirty="0">
                <a:latin typeface="Comic Sans MS" charset="0"/>
              </a:rPr>
              <a:t> wholeheartedly.</a:t>
            </a:r>
          </a:p>
          <a:p>
            <a:pPr eaLnBrk="1" hangingPunct="1">
              <a:spcBef>
                <a:spcPts val="700"/>
              </a:spcBef>
              <a:buClrTx/>
              <a:buFontTx/>
              <a:buNone/>
              <a:defRPr/>
            </a:pPr>
            <a:r>
              <a:rPr lang="en-US" sz="2600" dirty="0">
                <a:latin typeface="Comic Sans MS" charset="0"/>
              </a:rPr>
              <a:t>	</a:t>
            </a:r>
            <a:r>
              <a:rPr lang="en-US" sz="2600" u="sng" dirty="0">
                <a:latin typeface="Comic Sans MS" charset="0"/>
              </a:rPr>
              <a:t>The experiments and </a:t>
            </a:r>
            <a:r>
              <a:rPr lang="en-US" sz="2600" u="sng" dirty="0" err="1">
                <a:latin typeface="Comic Sans MS" charset="0"/>
              </a:rPr>
              <a:t>theorising</a:t>
            </a:r>
            <a:r>
              <a:rPr lang="en-US" sz="2600" u="sng" dirty="0">
                <a:latin typeface="Comic Sans MS" charset="0"/>
              </a:rPr>
              <a:t> now called “science” are how we find out about aspects of our God-given surroundings practically and systematically, </a:t>
            </a:r>
            <a:r>
              <a:rPr lang="en-US" sz="2600" u="sng" dirty="0" err="1">
                <a:latin typeface="Comic Sans MS" charset="0"/>
              </a:rPr>
              <a:t>honouring</a:t>
            </a:r>
            <a:r>
              <a:rPr lang="en-US" sz="2600" u="sng" dirty="0">
                <a:latin typeface="Comic Sans MS" charset="0"/>
              </a:rPr>
              <a:t> Him at all times.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156325"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4818" name="Text Box 2"/>
          <p:cNvSpPr txBox="1">
            <a:spLocks noChangeArrowheads="1"/>
          </p:cNvSpPr>
          <p:nvPr/>
        </p:nvSpPr>
        <p:spPr bwMode="auto">
          <a:xfrm>
            <a:off x="6300788" y="4152900"/>
            <a:ext cx="2538412" cy="1939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sz="2000" b="1" dirty="0">
                <a:latin typeface="Comic Sans MS" charset="0"/>
              </a:rPr>
              <a:t>What is it?</a:t>
            </a:r>
          </a:p>
          <a:p>
            <a:pPr>
              <a:buClrTx/>
              <a:buFontTx/>
              <a:buNone/>
              <a:defRPr/>
            </a:pPr>
            <a:endParaRPr lang="en-AU" sz="2000" b="1" dirty="0">
              <a:latin typeface="Comic Sans MS" charset="0"/>
            </a:endParaRPr>
          </a:p>
          <a:p>
            <a:pPr>
              <a:buClrTx/>
              <a:buFontTx/>
              <a:buNone/>
              <a:defRPr/>
            </a:pPr>
            <a:r>
              <a:rPr lang="en-AU" sz="2000" b="1" dirty="0">
                <a:latin typeface="Comic Sans MS" charset="0"/>
              </a:rPr>
              <a:t>What can it do?</a:t>
            </a:r>
          </a:p>
          <a:p>
            <a:pPr>
              <a:buClrTx/>
              <a:buFontTx/>
              <a:buNone/>
              <a:defRPr/>
            </a:pPr>
            <a:endParaRPr lang="en-AU" sz="2000" b="1" dirty="0">
              <a:latin typeface="Comic Sans MS" charset="0"/>
            </a:endParaRPr>
          </a:p>
          <a:p>
            <a:pPr>
              <a:buClrTx/>
              <a:buFontTx/>
              <a:buNone/>
              <a:defRPr/>
            </a:pPr>
            <a:r>
              <a:rPr lang="en-AU" sz="2000" b="1" dirty="0">
                <a:latin typeface="Comic Sans MS" charset="0"/>
              </a:rPr>
              <a:t>What can it</a:t>
            </a:r>
          </a:p>
          <a:p>
            <a:pPr>
              <a:buClrTx/>
              <a:buFontTx/>
              <a:buNone/>
              <a:defRPr/>
            </a:pPr>
            <a:r>
              <a:rPr lang="en-AU" sz="2000" b="1" dirty="0">
                <a:latin typeface="Comic Sans MS" charset="0"/>
              </a:rPr>
              <a:t>           NOT do?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1588" y="-26988"/>
            <a:ext cx="6870700" cy="1044576"/>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a:t>Objective Science</a:t>
            </a:r>
          </a:p>
        </p:txBody>
      </p:sp>
      <p:sp>
        <p:nvSpPr>
          <p:cNvPr id="35842" name="Rectangle 2"/>
          <p:cNvSpPr>
            <a:spLocks noGrp="1" noChangeArrowheads="1"/>
          </p:cNvSpPr>
          <p:nvPr>
            <p:ph type="body" idx="4294967295"/>
          </p:nvPr>
        </p:nvSpPr>
        <p:spPr>
          <a:xfrm>
            <a:off x="215900" y="1162050"/>
            <a:ext cx="7696200" cy="4932363"/>
          </a:xfrm>
        </p:spPr>
        <p:txBody>
          <a:bodyPr/>
          <a:lstStyle/>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US" sz="2800" dirty="0"/>
              <a:t>	</a:t>
            </a:r>
            <a:r>
              <a:rPr lang="en-US" sz="2600" dirty="0"/>
              <a:t>Each investigator uses his/her powers of reasoning and observation, sometimes aided by varied equipment and </a:t>
            </a:r>
            <a:r>
              <a:rPr lang="en-US" sz="2600" dirty="0" err="1"/>
              <a:t>specialised</a:t>
            </a:r>
            <a:r>
              <a:rPr lang="en-US" sz="2600" dirty="0"/>
              <a:t> instruments, to learn new things, or to confirm things that others have discovered. </a:t>
            </a:r>
          </a:p>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US" sz="2600" dirty="0"/>
              <a:t>   One person’s observations may even be critically re-evaluated by another person whose starting-point assumptions are different and who, therefore, may reach different conclusions.</a:t>
            </a:r>
          </a:p>
          <a:p>
            <a:pPr indent="-325438" eaLnBrk="1" hangingPunct="1">
              <a:lnSpc>
                <a:spcPct val="90000"/>
              </a:lnSpc>
              <a:spcBef>
                <a:spcPts val="700"/>
              </a:spcBef>
              <a:buClrTx/>
              <a:buFontTx/>
              <a:buNone/>
              <a:tabLst>
                <a:tab pos="342900" algn="l"/>
                <a:tab pos="865188" algn="l"/>
                <a:tab pos="1779588" algn="l"/>
                <a:tab pos="2693988" algn="l"/>
                <a:tab pos="3608388" algn="l"/>
                <a:tab pos="4522788" algn="l"/>
                <a:tab pos="5437188" algn="l"/>
                <a:tab pos="6351588" algn="l"/>
                <a:tab pos="7265988" algn="l"/>
                <a:tab pos="8180388" algn="l"/>
                <a:tab pos="9094788" algn="l"/>
                <a:tab pos="10009188" algn="l"/>
                <a:tab pos="10304463" algn="l"/>
                <a:tab pos="10736263" algn="l"/>
                <a:tab pos="10739438"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pPr>
            <a:r>
              <a:rPr lang="en-US" sz="2600" dirty="0"/>
              <a:t>	        Such research happens in </a:t>
            </a:r>
            <a:r>
              <a:rPr lang="en-US" sz="2600" b="1" i="1" dirty="0"/>
              <a:t>present</a:t>
            </a:r>
            <a:r>
              <a:rPr lang="en-US" sz="2600" dirty="0"/>
              <a:t>             time for each investigator.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611188" y="260350"/>
            <a:ext cx="8229600" cy="659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1pPr>
            <a:lvl2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2pPr>
            <a:lvl3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3pPr>
            <a:lvl4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4pPr>
            <a:lvl5pPr>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309563" algn="l"/>
                <a:tab pos="865188" algn="l"/>
                <a:tab pos="1779588" algn="l"/>
                <a:tab pos="2693988" algn="l"/>
                <a:tab pos="3608388" algn="l"/>
                <a:tab pos="4522788" algn="l"/>
                <a:tab pos="5437188" algn="l"/>
                <a:tab pos="6351588" algn="l"/>
                <a:tab pos="7265988" algn="l"/>
                <a:tab pos="8180388" algn="l"/>
                <a:tab pos="9094788" algn="l"/>
                <a:tab pos="10009188" algn="l"/>
                <a:tab pos="10287000" algn="l"/>
                <a:tab pos="10744200" algn="l"/>
                <a:tab pos="10745788" algn="l"/>
                <a:tab pos="10748963" algn="l"/>
                <a:tab pos="10752138" algn="l"/>
                <a:tab pos="10755313" algn="l"/>
                <a:tab pos="10758488" algn="l"/>
                <a:tab pos="10779125" algn="l"/>
                <a:tab pos="10779125" algn="l"/>
                <a:tab pos="10780713" algn="l"/>
              </a:tabLst>
              <a:defRPr>
                <a:solidFill>
                  <a:srgbClr val="000000"/>
                </a:solidFill>
                <a:latin typeface="Arial" charset="0"/>
                <a:ea typeface="ＭＳ Ｐゴシック" charset="0"/>
                <a:cs typeface="DejaVu Sans" charset="0"/>
              </a:defRPr>
            </a:lvl9pPr>
          </a:lstStyle>
          <a:p>
            <a:pPr eaLnBrk="1" hangingPunct="1">
              <a:lnSpc>
                <a:spcPct val="80000"/>
              </a:lnSpc>
              <a:spcBef>
                <a:spcPts val="700"/>
              </a:spcBef>
              <a:buClrTx/>
              <a:buFontTx/>
              <a:buNone/>
              <a:defRPr/>
            </a:pPr>
            <a:r>
              <a:rPr lang="en-US" sz="2800">
                <a:latin typeface="Comic Sans MS" charset="0"/>
              </a:rPr>
              <a:t>	</a:t>
            </a:r>
            <a:r>
              <a:rPr lang="en-US" sz="2600">
                <a:latin typeface="Comic Sans MS" charset="0"/>
              </a:rPr>
              <a:t>Science cannot repeat </a:t>
            </a:r>
            <a:r>
              <a:rPr lang="en-US" sz="2600" b="1" i="1">
                <a:latin typeface="Comic Sans MS" charset="0"/>
              </a:rPr>
              <a:t>past</a:t>
            </a:r>
            <a:r>
              <a:rPr lang="en-US" sz="2600">
                <a:latin typeface="Comic Sans MS" charset="0"/>
              </a:rPr>
              <a:t> events, even if those past events are truly historical. Sometimes, however, similar events can be studied in the present by an investigator living in the present. </a:t>
            </a:r>
          </a:p>
          <a:p>
            <a:pPr eaLnBrk="1" hangingPunct="1">
              <a:lnSpc>
                <a:spcPct val="80000"/>
              </a:lnSpc>
              <a:spcBef>
                <a:spcPts val="700"/>
              </a:spcBef>
              <a:buClrTx/>
              <a:buFontTx/>
              <a:buNone/>
              <a:defRPr/>
            </a:pPr>
            <a:endParaRPr lang="en-US" sz="2600">
              <a:latin typeface="Comic Sans MS" charset="0"/>
            </a:endParaRPr>
          </a:p>
          <a:p>
            <a:pPr eaLnBrk="1" hangingPunct="1">
              <a:lnSpc>
                <a:spcPct val="80000"/>
              </a:lnSpc>
              <a:spcBef>
                <a:spcPts val="700"/>
              </a:spcBef>
              <a:buClrTx/>
              <a:buFontTx/>
              <a:buNone/>
              <a:defRPr/>
            </a:pPr>
            <a:r>
              <a:rPr lang="en-US" sz="2600">
                <a:latin typeface="Comic Sans MS" charset="0"/>
              </a:rPr>
              <a:t>   Science can apply only partially to </a:t>
            </a:r>
            <a:r>
              <a:rPr lang="en-US" sz="2600" b="1" i="1">
                <a:latin typeface="Comic Sans MS" charset="0"/>
              </a:rPr>
              <a:t>future</a:t>
            </a:r>
            <a:r>
              <a:rPr lang="en-US" sz="2600">
                <a:latin typeface="Comic Sans MS" charset="0"/>
              </a:rPr>
              <a:t> events.    E.g. weather predictions.     E.g. the popular form of stories called science fiction, which is </a:t>
            </a:r>
            <a:r>
              <a:rPr lang="en-US" sz="2600" i="1" u="sng">
                <a:latin typeface="Comic Sans MS" charset="0"/>
              </a:rPr>
              <a:t>mostly fiction</a:t>
            </a:r>
            <a:r>
              <a:rPr lang="en-US" sz="2600">
                <a:latin typeface="Comic Sans MS" charset="0"/>
              </a:rPr>
              <a:t>.</a:t>
            </a:r>
          </a:p>
          <a:p>
            <a:pPr eaLnBrk="1" hangingPunct="1">
              <a:lnSpc>
                <a:spcPct val="80000"/>
              </a:lnSpc>
              <a:spcBef>
                <a:spcPts val="700"/>
              </a:spcBef>
              <a:buClrTx/>
              <a:buFontTx/>
              <a:buNone/>
              <a:defRPr/>
            </a:pPr>
            <a:endParaRPr lang="en-US" sz="2600">
              <a:latin typeface="Comic Sans MS" charset="0"/>
            </a:endParaRPr>
          </a:p>
          <a:p>
            <a:pPr eaLnBrk="1" hangingPunct="1">
              <a:lnSpc>
                <a:spcPct val="80000"/>
              </a:lnSpc>
              <a:spcBef>
                <a:spcPts val="700"/>
              </a:spcBef>
              <a:buClrTx/>
              <a:buFontTx/>
              <a:buNone/>
              <a:defRPr/>
            </a:pPr>
            <a:r>
              <a:rPr lang="en-US" sz="2600">
                <a:latin typeface="Comic Sans MS" charset="0"/>
              </a:rPr>
              <a:t>	At some stages of history, science has been regarded by many as if it were a religion. However, science is not to be given the honour due to God, although </a:t>
            </a:r>
            <a:r>
              <a:rPr lang="en-US" sz="2600" u="sng">
                <a:latin typeface="Comic Sans MS" charset="0"/>
              </a:rPr>
              <a:t>scientific procedures are very useful in investigating and getting to know the cosmos that God created</a:t>
            </a:r>
            <a:r>
              <a:rPr lang="en-US" sz="2600">
                <a:latin typeface="Comic Sans MS"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549275"/>
            <a:ext cx="7761288" cy="4679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307975" indent="-30797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rgbClr val="000000"/>
                </a:solidFill>
                <a:latin typeface="Arial" charset="0"/>
                <a:ea typeface="ＭＳ Ｐゴシック" charset="0"/>
                <a:cs typeface="DejaVu Sans" charset="0"/>
              </a:defRPr>
            </a:lvl9pPr>
          </a:lstStyle>
          <a:p>
            <a:pPr eaLnBrk="1" hangingPunct="1">
              <a:spcBef>
                <a:spcPts val="800"/>
              </a:spcBef>
              <a:buFont typeface="Comic Sans MS" charset="0"/>
              <a:buChar char="•"/>
              <a:defRPr/>
            </a:pPr>
            <a:r>
              <a:rPr lang="en-AU" sz="2800" dirty="0">
                <a:latin typeface="Comic Sans MS" charset="0"/>
              </a:rPr>
              <a:t>Note that it is repeatable experiments, </a:t>
            </a:r>
            <a:r>
              <a:rPr lang="en-AU" sz="2800" i="1" u="sng" dirty="0">
                <a:latin typeface="Comic Sans MS" charset="0"/>
              </a:rPr>
              <a:t>science in the present</a:t>
            </a:r>
            <a:r>
              <a:rPr lang="en-AU" sz="2800" dirty="0">
                <a:latin typeface="Comic Sans MS" charset="0"/>
              </a:rPr>
              <a:t> – sometimes called “operational science” – that has resulted in technological innovation.</a:t>
            </a:r>
          </a:p>
          <a:p>
            <a:pPr eaLnBrk="1" hangingPunct="1">
              <a:spcBef>
                <a:spcPts val="800"/>
              </a:spcBef>
              <a:buFont typeface="Comic Sans MS" charset="0"/>
              <a:buChar char="•"/>
              <a:defRPr/>
            </a:pPr>
            <a:r>
              <a:rPr lang="en-AU" sz="2800" dirty="0">
                <a:latin typeface="Comic Sans MS" charset="0"/>
              </a:rPr>
              <a:t>“Historical science” is an oxymoron, a  contradiction in terms. Quite apart from any </a:t>
            </a:r>
            <a:r>
              <a:rPr lang="en-AU" sz="2800" i="1" u="sng" dirty="0">
                <a:latin typeface="Comic Sans MS" charset="0"/>
              </a:rPr>
              <a:t>history of science,</a:t>
            </a:r>
            <a:r>
              <a:rPr lang="en-AU" sz="2800" dirty="0">
                <a:latin typeface="Comic Sans MS" charset="0"/>
              </a:rPr>
              <a:t> “historical  science” attempts to set out </a:t>
            </a:r>
            <a:r>
              <a:rPr lang="en-AU" sz="2800" i="1" dirty="0">
                <a:latin typeface="Comic Sans MS" charset="0"/>
              </a:rPr>
              <a:t>beliefs</a:t>
            </a:r>
            <a:r>
              <a:rPr lang="en-AU" sz="2800" dirty="0">
                <a:latin typeface="Comic Sans MS" charset="0"/>
              </a:rPr>
              <a:t> about the past that many scientists accept with only superficial evidence.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250825" y="177800"/>
            <a:ext cx="6870700" cy="1600200"/>
          </a:xfrm>
        </p:spPr>
        <p:txBody>
          <a:bodyP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u="sng"/>
              <a:t>The “Great Debate”</a:t>
            </a:r>
          </a:p>
        </p:txBody>
      </p:sp>
      <p:sp>
        <p:nvSpPr>
          <p:cNvPr id="38914" name="Rectangle 2"/>
          <p:cNvSpPr>
            <a:spLocks noGrp="1" noChangeArrowheads="1"/>
          </p:cNvSpPr>
          <p:nvPr>
            <p:ph type="body" idx="4294967295"/>
          </p:nvPr>
        </p:nvSpPr>
        <p:spPr>
          <a:xfrm>
            <a:off x="461963" y="2276475"/>
            <a:ext cx="7696200" cy="3708400"/>
          </a:xfrm>
        </p:spPr>
        <p:txBody>
          <a:bodyPr/>
          <a:lstStyle/>
          <a:p>
            <a:pPr indent="-325438"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continues because there are very strongly committed protagonists on both sides. </a:t>
            </a:r>
          </a:p>
          <a:p>
            <a:pPr indent="-325438"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dirty="0"/>
              <a:t>Some will never believe in a Creator; some will never give up their belief in the Creator…</a:t>
            </a:r>
          </a:p>
          <a:p>
            <a:pPr indent="-325438"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A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720725" y="1125538"/>
            <a:ext cx="6443663" cy="4808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eaLnBrk="1" hangingPunct="1">
              <a:spcBef>
                <a:spcPts val="800"/>
              </a:spcBef>
              <a:buClrTx/>
              <a:buFontTx/>
              <a:buNone/>
              <a:defRPr/>
            </a:pPr>
            <a:r>
              <a:rPr lang="en-AU" sz="3200" dirty="0">
                <a:latin typeface="Comic Sans MS" charset="0"/>
              </a:rPr>
              <a:t>Yet, a fair and impartial review of a very large quantity of research results points to there being an Intelligent Designer Who, in the Bible, is revealed as God the Creator, the One Who initiated the cosmos and human history...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9"/>
            <a:ext cx="2678113" cy="2522537"/>
          </a:xfrm>
        </p:spPr>
        <p:txBody>
          <a:bodyPr/>
          <a:lstStyle/>
          <a:p>
            <a:pPr algn="r">
              <a:defRPr/>
            </a:pPr>
            <a:r>
              <a:rPr lang="en-US" dirty="0"/>
              <a:t>Black</a:t>
            </a:r>
          </a:p>
        </p:txBody>
      </p:sp>
    </p:spTree>
    <p:extLst>
      <p:ext uri="{BB962C8B-B14F-4D97-AF65-F5344CB8AC3E}">
        <p14:creationId xmlns:p14="http://schemas.microsoft.com/office/powerpoint/2010/main" val="41597045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5" eaLnBrk="1" hangingPunct="1">
              <a:buClrTx/>
              <a:buSzTx/>
              <a:buFontTx/>
              <a:buNone/>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03313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945188" cy="68707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0" name="Text Box 2"/>
          <p:cNvSpPr txBox="1">
            <a:spLocks noChangeArrowheads="1"/>
          </p:cNvSpPr>
          <p:nvPr/>
        </p:nvSpPr>
        <p:spPr bwMode="auto">
          <a:xfrm>
            <a:off x="6010275" y="2565400"/>
            <a:ext cx="2017713" cy="409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sz="2000" b="1" dirty="0">
                <a:latin typeface="Comic Sans MS" charset="0"/>
              </a:rPr>
              <a:t>Unless material</a:t>
            </a:r>
          </a:p>
          <a:p>
            <a:pPr>
              <a:buClrTx/>
              <a:buFontTx/>
              <a:buNone/>
              <a:defRPr/>
            </a:pPr>
            <a:r>
              <a:rPr lang="en-AU" sz="2000" b="1" dirty="0">
                <a:latin typeface="Comic Sans MS" charset="0"/>
              </a:rPr>
              <a:t>things behave in </a:t>
            </a:r>
          </a:p>
          <a:p>
            <a:pPr>
              <a:buClrTx/>
              <a:buFontTx/>
              <a:buNone/>
              <a:defRPr/>
            </a:pPr>
            <a:r>
              <a:rPr lang="en-AU" sz="2000" b="1" dirty="0">
                <a:latin typeface="Comic Sans MS" charset="0"/>
              </a:rPr>
              <a:t>a consistent,</a:t>
            </a:r>
          </a:p>
          <a:p>
            <a:pPr>
              <a:buClrTx/>
              <a:buFontTx/>
              <a:buNone/>
              <a:defRPr/>
            </a:pPr>
            <a:r>
              <a:rPr lang="en-AU" sz="2000" b="1" dirty="0">
                <a:latin typeface="Comic Sans MS" charset="0"/>
              </a:rPr>
              <a:t>orderly manner,</a:t>
            </a:r>
          </a:p>
          <a:p>
            <a:pPr>
              <a:buClrTx/>
              <a:buFontTx/>
              <a:buNone/>
              <a:defRPr/>
            </a:pPr>
            <a:r>
              <a:rPr lang="en-AU" sz="2000" b="1" dirty="0">
                <a:latin typeface="Comic Sans MS" charset="0"/>
              </a:rPr>
              <a:t>we cannot use </a:t>
            </a:r>
          </a:p>
          <a:p>
            <a:pPr>
              <a:buClrTx/>
              <a:buFontTx/>
              <a:buNone/>
              <a:defRPr/>
            </a:pPr>
            <a:r>
              <a:rPr lang="en-AU" sz="2000" b="1" dirty="0">
                <a:latin typeface="Comic Sans MS" charset="0"/>
              </a:rPr>
              <a:t>science </a:t>
            </a:r>
          </a:p>
          <a:p>
            <a:pPr>
              <a:buClrTx/>
              <a:buFontTx/>
              <a:buNone/>
              <a:defRPr/>
            </a:pPr>
            <a:r>
              <a:rPr lang="en-AU" sz="2000" b="1" dirty="0">
                <a:latin typeface="Comic Sans MS" charset="0"/>
              </a:rPr>
              <a:t>to discover any</a:t>
            </a:r>
          </a:p>
          <a:p>
            <a:pPr>
              <a:buClrTx/>
              <a:buFontTx/>
              <a:buNone/>
              <a:defRPr/>
            </a:pPr>
            <a:r>
              <a:rPr lang="en-AU" sz="2000" b="1" dirty="0">
                <a:latin typeface="Comic Sans MS" charset="0"/>
              </a:rPr>
              <a:t>“laws of nature”.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884863"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194" name="Text Box 2"/>
          <p:cNvSpPr txBox="1">
            <a:spLocks noChangeArrowheads="1"/>
          </p:cNvSpPr>
          <p:nvPr/>
        </p:nvSpPr>
        <p:spPr bwMode="auto">
          <a:xfrm>
            <a:off x="6224588" y="2805113"/>
            <a:ext cx="1803400" cy="2863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sz="2000" b="1" dirty="0">
                <a:latin typeface="Comic Sans MS" charset="0"/>
              </a:rPr>
              <a:t>All of the </a:t>
            </a:r>
          </a:p>
          <a:p>
            <a:pPr>
              <a:buClrTx/>
              <a:buFontTx/>
              <a:buNone/>
              <a:defRPr/>
            </a:pPr>
            <a:r>
              <a:rPr lang="en-AU" sz="2000" b="1" dirty="0">
                <a:latin typeface="Comic Sans MS" charset="0"/>
              </a:rPr>
              <a:t>scientists in this </a:t>
            </a:r>
          </a:p>
          <a:p>
            <a:pPr>
              <a:buClrTx/>
              <a:buFontTx/>
              <a:buNone/>
              <a:defRPr/>
            </a:pPr>
            <a:r>
              <a:rPr lang="en-AU" sz="2000" b="1" dirty="0">
                <a:latin typeface="Comic Sans MS" charset="0"/>
              </a:rPr>
              <a:t>list believed in a </a:t>
            </a:r>
          </a:p>
          <a:p>
            <a:pPr>
              <a:buClrTx/>
              <a:buFontTx/>
              <a:buNone/>
              <a:defRPr/>
            </a:pPr>
            <a:r>
              <a:rPr lang="en-AU" sz="2000" b="1" dirty="0">
                <a:latin typeface="Comic Sans MS" charset="0"/>
              </a:rPr>
              <a:t>God who created</a:t>
            </a:r>
          </a:p>
          <a:p>
            <a:pPr>
              <a:buClrTx/>
              <a:buFontTx/>
              <a:buNone/>
              <a:defRPr/>
            </a:pPr>
            <a:r>
              <a:rPr lang="en-AU" sz="2000" b="1" dirty="0">
                <a:latin typeface="Comic Sans MS" charset="0"/>
              </a:rPr>
              <a:t>an ordered</a:t>
            </a:r>
          </a:p>
          <a:p>
            <a:pPr>
              <a:buClrTx/>
              <a:buFontTx/>
              <a:buNone/>
              <a:defRPr/>
            </a:pPr>
            <a:r>
              <a:rPr lang="en-AU" sz="2000" b="1" dirty="0">
                <a:latin typeface="Comic Sans MS" charset="0"/>
              </a:rPr>
              <a:t>universe.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50" y="1484313"/>
            <a:ext cx="7745413" cy="40195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18" name="Text Box 2"/>
          <p:cNvSpPr txBox="1">
            <a:spLocks noChangeArrowheads="1"/>
          </p:cNvSpPr>
          <p:nvPr/>
        </p:nvSpPr>
        <p:spPr bwMode="auto">
          <a:xfrm>
            <a:off x="6357938" y="4749800"/>
            <a:ext cx="14208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a:latin typeface="Comic Sans MS" charset="0"/>
              </a:rPr>
              <a:t>1823-1915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50" y="1557338"/>
            <a:ext cx="7734300" cy="39671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2" name="Text Box 2"/>
          <p:cNvSpPr txBox="1">
            <a:spLocks noChangeArrowheads="1"/>
          </p:cNvSpPr>
          <p:nvPr/>
        </p:nvSpPr>
        <p:spPr bwMode="auto">
          <a:xfrm>
            <a:off x="5153025" y="5300663"/>
            <a:ext cx="14208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a:latin typeface="Comic Sans MS" charset="0"/>
              </a:rPr>
              <a:t>1912-1977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8175" y="0"/>
            <a:ext cx="5430838"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6" name="Text Box 2"/>
          <p:cNvSpPr txBox="1">
            <a:spLocks noChangeArrowheads="1"/>
          </p:cNvSpPr>
          <p:nvPr/>
        </p:nvSpPr>
        <p:spPr bwMode="auto">
          <a:xfrm>
            <a:off x="7269163" y="6308725"/>
            <a:ext cx="143510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a:latin typeface="Comic Sans MS" charset="0"/>
              </a:rPr>
              <a:t>Time Scale</a:t>
            </a:r>
          </a:p>
        </p:txBody>
      </p:sp>
      <p:sp>
        <p:nvSpPr>
          <p:cNvPr id="11267" name="Text Box 3"/>
          <p:cNvSpPr txBox="1">
            <a:spLocks noChangeArrowheads="1"/>
          </p:cNvSpPr>
          <p:nvPr/>
        </p:nvSpPr>
        <p:spPr bwMode="auto">
          <a:xfrm>
            <a:off x="1598613" y="0"/>
            <a:ext cx="7477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defRPr/>
            </a:pPr>
            <a:r>
              <a:rPr lang="en-AU">
                <a:latin typeface="Comic Sans MS" charset="0"/>
              </a:rPr>
              <a:t>Time</a:t>
            </a:r>
          </a:p>
        </p:txBody>
      </p:sp>
      <p:sp>
        <p:nvSpPr>
          <p:cNvPr id="11268" name="Text Box 4"/>
          <p:cNvSpPr txBox="1">
            <a:spLocks noChangeArrowheads="1"/>
          </p:cNvSpPr>
          <p:nvPr/>
        </p:nvSpPr>
        <p:spPr bwMode="auto">
          <a:xfrm>
            <a:off x="360363" y="1008063"/>
            <a:ext cx="1081087" cy="1430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a:buClrTx/>
              <a:buFontTx/>
              <a:buNone/>
              <a:defRPr/>
            </a:pPr>
            <a:r>
              <a:rPr lang="en-AU" sz="2200" b="1"/>
              <a:t>  The </a:t>
            </a:r>
          </a:p>
          <a:p>
            <a:pPr algn="ctr">
              <a:buClrTx/>
              <a:buFontTx/>
              <a:buNone/>
              <a:defRPr/>
            </a:pPr>
            <a:r>
              <a:rPr lang="en-AU" sz="2200" b="1"/>
              <a:t>Bible </a:t>
            </a:r>
          </a:p>
          <a:p>
            <a:pPr algn="ctr">
              <a:buClrTx/>
              <a:buFontTx/>
              <a:buNone/>
              <a:defRPr/>
            </a:pPr>
            <a:r>
              <a:rPr lang="en-AU" sz="2200" b="1"/>
              <a:t>had it  </a:t>
            </a:r>
          </a:p>
          <a:p>
            <a:pPr algn="ctr">
              <a:buClrTx/>
              <a:buFontTx/>
              <a:buNone/>
              <a:defRPr/>
            </a:pPr>
            <a:r>
              <a:rPr lang="en-AU" sz="2200" b="1"/>
              <a:t>first.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360363" y="150813"/>
            <a:ext cx="7559675" cy="16002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AU" b="1"/>
              <a:t>Technological Progress</a:t>
            </a:r>
          </a:p>
        </p:txBody>
      </p:sp>
      <p:sp>
        <p:nvSpPr>
          <p:cNvPr id="12290" name="Rectangle 2"/>
          <p:cNvSpPr>
            <a:spLocks noGrp="1" noChangeArrowheads="1"/>
          </p:cNvSpPr>
          <p:nvPr>
            <p:ph type="body" idx="4294967295"/>
          </p:nvPr>
        </p:nvSpPr>
        <p:spPr>
          <a:xfrm>
            <a:off x="1476375" y="1828800"/>
            <a:ext cx="6905625" cy="3657600"/>
          </a:xfrm>
        </p:spPr>
        <p:txBody>
          <a:bodyPr/>
          <a:lstStyle/>
          <a:p>
            <a:pPr marL="325438" indent="-307975" eaLnBrk="1" hangingPunct="1">
              <a:buClrTx/>
              <a:buFontTx/>
              <a:buNone/>
              <a:tabLst>
                <a:tab pos="325438" algn="l"/>
                <a:tab pos="430213"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Lst>
              <a:defRPr/>
            </a:pPr>
            <a:endParaRPr lang="en-AU"/>
          </a:p>
          <a:p>
            <a:pPr marL="325438" indent="-307975" eaLnBrk="1" hangingPunct="1">
              <a:buFont typeface="Comic Sans MS" charset="0"/>
              <a:buChar char="•"/>
              <a:tabLst>
                <a:tab pos="325438" algn="l"/>
                <a:tab pos="430213"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Lst>
              <a:defRPr/>
            </a:pPr>
            <a:r>
              <a:rPr lang="en-AU"/>
              <a:t>Much progress took place in science and technology (applied science) resulting from the studies and initiatives of these God-fearing, careful scientists.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ＭＳ Ｐゴシック"/>
        <a:cs typeface="DejaVu Sans"/>
      </a:majorFont>
      <a:minorFont>
        <a:latin typeface="Comic Sans MS"/>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ＭＳ Ｐゴシック"/>
        <a:cs typeface="DejaVu Sans"/>
      </a:majorFont>
      <a:minorFont>
        <a:latin typeface="Comic Sans MS"/>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34477</TotalTime>
  <Words>1598</Words>
  <Application>Microsoft Macintosh PowerPoint</Application>
  <PresentationFormat>On-screen Show (4:3)</PresentationFormat>
  <Paragraphs>125</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Century Schoolbook L</vt:lpstr>
      <vt:lpstr>Arial</vt:lpstr>
      <vt:lpstr>Comic Sans MS</vt:lpstr>
      <vt:lpstr>Times New Roman</vt:lpstr>
      <vt:lpstr>Wingdings</vt:lpstr>
      <vt:lpstr>Office Theme</vt:lpstr>
      <vt:lpstr>1_Office Theme</vt:lpstr>
      <vt:lpstr>Orbit</vt:lpstr>
      <vt:lpstr>changes in the understanding</vt:lpstr>
      <vt:lpstr>16th Century</vt:lpstr>
      <vt:lpstr>PowerPoint Presentation</vt:lpstr>
      <vt:lpstr>PowerPoint Presentation</vt:lpstr>
      <vt:lpstr>PowerPoint Presentation</vt:lpstr>
      <vt:lpstr>PowerPoint Presentation</vt:lpstr>
      <vt:lpstr>PowerPoint Presentation</vt:lpstr>
      <vt:lpstr>PowerPoint Presentation</vt:lpstr>
      <vt:lpstr>Technological Progress</vt:lpstr>
      <vt:lpstr>PowerPoint Presentation</vt:lpstr>
      <vt:lpstr>PowerPoint Presentation</vt:lpstr>
      <vt:lpstr>Significant Changes (19th Century)‏</vt:lpstr>
      <vt:lpstr>PowerPoint Presentation</vt:lpstr>
      <vt:lpstr>PowerPoint Presentation</vt:lpstr>
      <vt:lpstr>Anti-God Writers Proposed,</vt:lpstr>
      <vt:lpstr>PowerPoint Presentation</vt:lpstr>
      <vt:lpstr>PowerPoint Presentation</vt:lpstr>
      <vt:lpstr>Assumptions behind    schemes of evolution:</vt:lpstr>
      <vt:lpstr>PowerPoint Presentation</vt:lpstr>
      <vt:lpstr>In 1947 C.S. Lewis wrote…</vt:lpstr>
      <vt:lpstr>There Were Witnesses:</vt:lpstr>
      <vt:lpstr>PowerPoint Presentation</vt:lpstr>
      <vt:lpstr>Thus, at the Dawn of 21st Century,</vt:lpstr>
      <vt:lpstr>Secular (1)‏</vt:lpstr>
      <vt:lpstr>Secular (2)‏</vt:lpstr>
      <vt:lpstr>PowerPoint Presentation</vt:lpstr>
      <vt:lpstr>PowerPoint Presentation</vt:lpstr>
      <vt:lpstr> A Biblically Informed   Definition of Science               </vt:lpstr>
      <vt:lpstr>PowerPoint Presentation</vt:lpstr>
      <vt:lpstr>PowerPoint Presentation</vt:lpstr>
      <vt:lpstr>PowerPoint Presentation</vt:lpstr>
      <vt:lpstr>Objective Science</vt:lpstr>
      <vt:lpstr>PowerPoint Presentation</vt:lpstr>
      <vt:lpstr>PowerPoint Presentation</vt:lpstr>
      <vt:lpstr>The “Great Debate”</vt:lpstr>
      <vt:lpstr>PowerPoint Presentation</vt:lpstr>
      <vt:lpstr>Black</vt:lpstr>
      <vt:lpstr>Creation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the understanding</dc:title>
  <dc:creator> </dc:creator>
  <cp:lastModifiedBy>Rick Griffith</cp:lastModifiedBy>
  <cp:revision>9</cp:revision>
  <cp:lastPrinted>2013-11-03T06:16:42Z</cp:lastPrinted>
  <dcterms:created xsi:type="dcterms:W3CDTF">1601-01-01T00:00:00Z</dcterms:created>
  <dcterms:modified xsi:type="dcterms:W3CDTF">2023-01-17T01:14:01Z</dcterms:modified>
</cp:coreProperties>
</file>